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xml"/>
  <Override ContentType="application/vnd.openxmlformats-officedocument.presentationml.slideLayout+xml" PartName="/ppt/slideLayouts/slideLayout3.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7.xml"/>
  <Override ContentType="application/vnd.openxmlformats-officedocument.presentationml.slide+xml" PartName="/ppt/slides/slide1.xml"/>
  <Override ContentType="application/vnd.openxmlformats-officedocument.presentationml.slide+xml" PartName="/ppt/slides/slide4.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3.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4"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75A2BC90-EF80-423C-98AE-224753081D54}">
  <a:tblStyle styleId="{75A2BC90-EF80-423C-98AE-224753081D54}" styleName="Table_0"/>
</a:tblStyleLst>
</file>

<file path=ppt/_rels/presentation.xml.rels><?xml version="1.0" encoding="UTF-8" standalone="yes"?><Relationships xmlns="http://schemas.openxmlformats.org/package/2006/relationships"><Relationship Id="rId12" Type="http://schemas.openxmlformats.org/officeDocument/2006/relationships/slide" Target="slides/slide7.xml"/><Relationship Id="rId2" Type="http://schemas.openxmlformats.org/officeDocument/2006/relationships/presProps" Target="presProps.xml"/><Relationship Id="rId1" Type="http://schemas.openxmlformats.org/officeDocument/2006/relationships/theme" Target="theme/theme3.xml"/><Relationship Id="rId10" Type="http://schemas.openxmlformats.org/officeDocument/2006/relationships/slide" Target="slides/slide5.xml"/><Relationship Id="rId4" Type="http://schemas.openxmlformats.org/officeDocument/2006/relationships/slideMaster" Target="slideMasters/slideMaster1.xml"/><Relationship Id="rId11" Type="http://schemas.openxmlformats.org/officeDocument/2006/relationships/slide" Target="slides/slide6.xml"/><Relationship Id="rId3" Type="http://schemas.openxmlformats.org/officeDocument/2006/relationships/tableStyles" Target="tableStyles.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 name="Shape 1"/>
        <p:cNvGrpSpPr/>
        <p:nvPr/>
      </p:nvGrpSpPr>
      <p:grpSpPr>
        <a:xfrm>
          <a:off x="0" y="0"/>
          <a:ext cx="0" cy="0"/>
          <a:chOff x="0" y="0"/>
          <a:chExt cx="0" cy="0"/>
        </a:xfrm>
      </p:grpSpPr>
      <p:sp>
        <p:nvSpPr>
          <p:cNvPr id="2" name="Shape 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3" name="Shape 3"/>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1" name="Shape 8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88" name="Shape 8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9" name="Shape 99"/>
        <p:cNvGrpSpPr/>
        <p:nvPr/>
      </p:nvGrpSpPr>
      <p:grpSpPr>
        <a:xfrm>
          <a:off x="0" y="0"/>
          <a:ext cx="0" cy="0"/>
          <a:chOff x="0" y="0"/>
          <a:chExt cx="0" cy="0"/>
        </a:xfrm>
      </p:grpSpPr>
      <p:sp>
        <p:nvSpPr>
          <p:cNvPr id="100" name="Shape 100"/>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1" name="Shape 101"/>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08" name="Shape 108"/>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17" name="Shape 117"/>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3" name="Shape 123"/>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7" name="Shape 127"/>
        <p:cNvGrpSpPr/>
        <p:nvPr/>
      </p:nvGrpSpPr>
      <p:grpSpPr>
        <a:xfrm>
          <a:off x="0" y="0"/>
          <a:ext cx="0" cy="0"/>
          <a:chOff x="0" y="0"/>
          <a:chExt cx="0" cy="0"/>
        </a:xfrm>
      </p:grpSpPr>
      <p:sp>
        <p:nvSpPr>
          <p:cNvPr id="128" name="Shape 128"/>
          <p:cNvSpPr/>
          <p:nvPr>
            <p:ph idx="2" type="sldImg"/>
          </p:nvPr>
        </p:nvSpPr>
        <p:spPr>
          <a:xfrm>
            <a:off x="381187" y="685800"/>
            <a:ext cx="6096299" cy="3429000"/>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
        <p:nvSpPr>
          <p:cNvPr id="129" name="Shape 129"/>
          <p:cNvSpPr txBox="1"/>
          <p:nvPr>
            <p:ph idx="1" type="body"/>
          </p:nvPr>
        </p:nvSpPr>
        <p:spPr>
          <a:xfrm>
            <a:off x="685800" y="4343400"/>
            <a:ext cx="5486399" cy="4114800"/>
          </a:xfrm>
          <a:prstGeom prst="rect">
            <a:avLst/>
          </a:prstGeom>
        </p:spPr>
        <p:txBody>
          <a:bodyPr anchorCtr="0" anchor="t" bIns="91425" lIns="91425" rIns="91425" tIns="91425">
            <a:noAutofit/>
          </a:bodyPr>
          <a:lstStyle/>
          <a:p>
            <a:pPr>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47" name="Shape 47"/>
        <p:cNvGrpSpPr/>
        <p:nvPr/>
      </p:nvGrpSpPr>
      <p:grpSpPr>
        <a:xfrm>
          <a:off x="0" y="0"/>
          <a:ext cx="0" cy="0"/>
          <a:chOff x="0" y="0"/>
          <a:chExt cx="0" cy="0"/>
        </a:xfrm>
      </p:grpSpPr>
      <p:sp>
        <p:nvSpPr>
          <p:cNvPr id="48" name="Shape 48"/>
          <p:cNvSpPr/>
          <p:nvPr/>
        </p:nvSpPr>
        <p:spPr>
          <a:xfrm>
            <a:off x="0" y="0"/>
            <a:ext cx="9144000" cy="3723299"/>
          </a:xfrm>
          <a:prstGeom prst="rect">
            <a:avLst/>
          </a:prstGeom>
          <a:solidFill>
            <a:srgbClr val="000000"/>
          </a:solidFill>
          <a:ln>
            <a:noFill/>
          </a:ln>
        </p:spPr>
        <p:txBody>
          <a:bodyPr anchorCtr="0" anchor="ctr" bIns="45700" lIns="91425" rIns="91425" tIns="45700">
            <a:noAutofit/>
          </a:bodyPr>
          <a:lstStyle/>
          <a:p>
            <a:pPr>
              <a:spcBef>
                <a:spcPts val="0"/>
              </a:spcBef>
              <a:buNone/>
            </a:pPr>
            <a:r>
              <a:t/>
            </a:r>
            <a:endParaRPr/>
          </a:p>
        </p:txBody>
      </p:sp>
      <p:sp>
        <p:nvSpPr>
          <p:cNvPr id="49" name="Shape 49"/>
          <p:cNvSpPr txBox="1"/>
          <p:nvPr>
            <p:ph type="ctrTitle"/>
          </p:nvPr>
        </p:nvSpPr>
        <p:spPr>
          <a:xfrm>
            <a:off x="391160" y="1433988"/>
            <a:ext cx="8351399" cy="421499"/>
          </a:xfrm>
          <a:prstGeom prst="rect">
            <a:avLst/>
          </a:prstGeom>
        </p:spPr>
        <p:txBody>
          <a:bodyPr anchorCtr="0" anchor="ctr" bIns="91425" lIns="91425" rIns="91425" tIns="91425"/>
          <a:lstStyle>
            <a:lvl1pPr>
              <a:spcBef>
                <a:spcPts val="0"/>
              </a:spcBef>
              <a:buClr>
                <a:schemeClr val="lt1"/>
              </a:buClr>
              <a:buSzPct val="100000"/>
              <a:buFont typeface="Tahoma"/>
              <a:defRPr sz="3600">
                <a:solidFill>
                  <a:schemeClr val="lt1"/>
                </a:solidFill>
                <a:latin typeface="Tahoma"/>
                <a:ea typeface="Tahoma"/>
                <a:cs typeface="Tahoma"/>
                <a:sym typeface="Tahoma"/>
              </a:defRPr>
            </a:lvl1pPr>
            <a:lvl2pPr>
              <a:spcBef>
                <a:spcPts val="0"/>
              </a:spcBef>
              <a:buClr>
                <a:schemeClr val="lt1"/>
              </a:buClr>
              <a:buSzPct val="100000"/>
              <a:buFont typeface="Tahoma"/>
              <a:defRPr sz="3600">
                <a:solidFill>
                  <a:schemeClr val="lt1"/>
                </a:solidFill>
                <a:latin typeface="Tahoma"/>
                <a:ea typeface="Tahoma"/>
                <a:cs typeface="Tahoma"/>
                <a:sym typeface="Tahoma"/>
              </a:defRPr>
            </a:lvl2pPr>
            <a:lvl3pPr>
              <a:spcBef>
                <a:spcPts val="0"/>
              </a:spcBef>
              <a:buClr>
                <a:schemeClr val="lt1"/>
              </a:buClr>
              <a:buSzPct val="100000"/>
              <a:buFont typeface="Tahoma"/>
              <a:defRPr sz="3600">
                <a:solidFill>
                  <a:schemeClr val="lt1"/>
                </a:solidFill>
                <a:latin typeface="Tahoma"/>
                <a:ea typeface="Tahoma"/>
                <a:cs typeface="Tahoma"/>
                <a:sym typeface="Tahoma"/>
              </a:defRPr>
            </a:lvl3pPr>
            <a:lvl4pPr>
              <a:spcBef>
                <a:spcPts val="0"/>
              </a:spcBef>
              <a:buClr>
                <a:schemeClr val="lt1"/>
              </a:buClr>
              <a:buSzPct val="100000"/>
              <a:buFont typeface="Tahoma"/>
              <a:defRPr sz="3600">
                <a:solidFill>
                  <a:schemeClr val="lt1"/>
                </a:solidFill>
                <a:latin typeface="Tahoma"/>
                <a:ea typeface="Tahoma"/>
                <a:cs typeface="Tahoma"/>
                <a:sym typeface="Tahoma"/>
              </a:defRPr>
            </a:lvl4pPr>
            <a:lvl5pPr>
              <a:spcBef>
                <a:spcPts val="0"/>
              </a:spcBef>
              <a:buClr>
                <a:schemeClr val="lt1"/>
              </a:buClr>
              <a:buSzPct val="100000"/>
              <a:buFont typeface="Tahoma"/>
              <a:defRPr sz="3600">
                <a:solidFill>
                  <a:schemeClr val="lt1"/>
                </a:solidFill>
                <a:latin typeface="Tahoma"/>
                <a:ea typeface="Tahoma"/>
                <a:cs typeface="Tahoma"/>
                <a:sym typeface="Tahoma"/>
              </a:defRPr>
            </a:lvl5pPr>
            <a:lvl6pPr>
              <a:spcBef>
                <a:spcPts val="0"/>
              </a:spcBef>
              <a:buClr>
                <a:schemeClr val="lt1"/>
              </a:buClr>
              <a:buSzPct val="100000"/>
              <a:buFont typeface="Tahoma"/>
              <a:defRPr sz="3600">
                <a:solidFill>
                  <a:schemeClr val="lt1"/>
                </a:solidFill>
                <a:latin typeface="Tahoma"/>
                <a:ea typeface="Tahoma"/>
                <a:cs typeface="Tahoma"/>
                <a:sym typeface="Tahoma"/>
              </a:defRPr>
            </a:lvl6pPr>
            <a:lvl7pPr>
              <a:spcBef>
                <a:spcPts val="0"/>
              </a:spcBef>
              <a:buClr>
                <a:schemeClr val="lt1"/>
              </a:buClr>
              <a:buSzPct val="100000"/>
              <a:buFont typeface="Tahoma"/>
              <a:defRPr sz="3600">
                <a:solidFill>
                  <a:schemeClr val="lt1"/>
                </a:solidFill>
                <a:latin typeface="Tahoma"/>
                <a:ea typeface="Tahoma"/>
                <a:cs typeface="Tahoma"/>
                <a:sym typeface="Tahoma"/>
              </a:defRPr>
            </a:lvl7pPr>
            <a:lvl8pPr>
              <a:spcBef>
                <a:spcPts val="0"/>
              </a:spcBef>
              <a:buClr>
                <a:schemeClr val="lt1"/>
              </a:buClr>
              <a:buSzPct val="100000"/>
              <a:buFont typeface="Tahoma"/>
              <a:defRPr sz="3600">
                <a:solidFill>
                  <a:schemeClr val="lt1"/>
                </a:solidFill>
                <a:latin typeface="Tahoma"/>
                <a:ea typeface="Tahoma"/>
                <a:cs typeface="Tahoma"/>
                <a:sym typeface="Tahoma"/>
              </a:defRPr>
            </a:lvl8pPr>
            <a:lvl9pPr>
              <a:spcBef>
                <a:spcPts val="0"/>
              </a:spcBef>
              <a:buClr>
                <a:schemeClr val="lt1"/>
              </a:buClr>
              <a:buSzPct val="100000"/>
              <a:buFont typeface="Tahoma"/>
              <a:defRPr sz="3600">
                <a:solidFill>
                  <a:schemeClr val="lt1"/>
                </a:solidFill>
                <a:latin typeface="Tahoma"/>
                <a:ea typeface="Tahoma"/>
                <a:cs typeface="Tahoma"/>
                <a:sym typeface="Tahoma"/>
              </a:defRPr>
            </a:lvl9pPr>
          </a:lstStyle>
          <a:p/>
        </p:txBody>
      </p:sp>
      <p:sp>
        <p:nvSpPr>
          <p:cNvPr id="50" name="Shape 50"/>
          <p:cNvSpPr txBox="1"/>
          <p:nvPr>
            <p:ph idx="1" type="subTitle"/>
          </p:nvPr>
        </p:nvSpPr>
        <p:spPr>
          <a:xfrm>
            <a:off x="403761" y="1982435"/>
            <a:ext cx="8342400" cy="342300"/>
          </a:xfrm>
          <a:prstGeom prst="rect">
            <a:avLst/>
          </a:prstGeom>
        </p:spPr>
        <p:txBody>
          <a:bodyPr anchorCtr="0" anchor="ctr" bIns="91425" lIns="91425" rIns="91425" tIns="91425"/>
          <a:lstStyle>
            <a:lvl1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1pPr>
            <a:lvl2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2pPr>
            <a:lvl3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3pPr>
            <a:lvl4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4pPr>
            <a:lvl5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5pPr>
            <a:lvl6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6pPr>
            <a:lvl7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7pPr>
            <a:lvl8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8pPr>
            <a:lvl9pPr algn="ctr">
              <a:spcBef>
                <a:spcPts val="0"/>
              </a:spcBef>
              <a:buClr>
                <a:schemeClr val="lt1"/>
              </a:buClr>
              <a:buSzPct val="100000"/>
              <a:buFont typeface="Times New Roman"/>
              <a:buNone/>
              <a:defRPr i="1" sz="2400">
                <a:solidFill>
                  <a:schemeClr val="lt1"/>
                </a:solidFill>
                <a:latin typeface="Times New Roman"/>
                <a:ea typeface="Times New Roman"/>
                <a:cs typeface="Times New Roman"/>
                <a:sym typeface="Times New Roman"/>
              </a:defRPr>
            </a:lvl9pPr>
          </a:lstStyle>
          <a:p/>
        </p:txBody>
      </p:sp>
      <p:cxnSp>
        <p:nvCxnSpPr>
          <p:cNvPr id="51" name="Shape 51"/>
          <p:cNvCxnSpPr/>
          <p:nvPr/>
        </p:nvCxnSpPr>
        <p:spPr>
          <a:xfrm>
            <a:off x="2258800" y="1912668"/>
            <a:ext cx="4621799" cy="10799"/>
          </a:xfrm>
          <a:prstGeom prst="straightConnector1">
            <a:avLst/>
          </a:prstGeom>
          <a:noFill/>
          <a:ln cap="rnd" w="25400">
            <a:solidFill>
              <a:schemeClr val="accent2"/>
            </a:solidFill>
            <a:prstDash val="dot"/>
            <a:round/>
            <a:headEnd len="med" w="med" type="none"/>
            <a:tailEnd len="med" w="med" type="none"/>
          </a:ln>
        </p:spPr>
      </p:cxnSp>
      <p:sp>
        <p:nvSpPr>
          <p:cNvPr id="52" name="Shape 52"/>
          <p:cNvSpPr/>
          <p:nvPr/>
        </p:nvSpPr>
        <p:spPr>
          <a:xfrm>
            <a:off x="0" y="3030297"/>
            <a:ext cx="9143999" cy="795916"/>
          </a:xfrm>
          <a:custGeom>
            <a:pathLst>
              <a:path extrusionOk="0" h="1440573" w="9144000">
                <a:moveTo>
                  <a:pt x="8881" y="1"/>
                </a:moveTo>
                <a:lnTo>
                  <a:pt x="9126239" y="44075"/>
                </a:lnTo>
                <a:lnTo>
                  <a:pt x="9144000" y="1303180"/>
                </a:lnTo>
                <a:lnTo>
                  <a:pt x="8922142" y="1440573"/>
                </a:lnTo>
                <a:lnTo>
                  <a:pt x="8672386" y="1291790"/>
                </a:lnTo>
                <a:lnTo>
                  <a:pt x="8449199" y="1414005"/>
                </a:lnTo>
                <a:lnTo>
                  <a:pt x="8210071" y="1302417"/>
                </a:lnTo>
                <a:lnTo>
                  <a:pt x="7976257" y="1408691"/>
                </a:lnTo>
                <a:lnTo>
                  <a:pt x="7737129" y="1286476"/>
                </a:lnTo>
                <a:lnTo>
                  <a:pt x="7503314" y="1414005"/>
                </a:lnTo>
                <a:lnTo>
                  <a:pt x="7269500" y="1291790"/>
                </a:lnTo>
                <a:lnTo>
                  <a:pt x="7030372" y="1414005"/>
                </a:lnTo>
                <a:lnTo>
                  <a:pt x="6796557" y="1281162"/>
                </a:lnTo>
                <a:lnTo>
                  <a:pt x="6568057" y="1414005"/>
                </a:lnTo>
                <a:lnTo>
                  <a:pt x="6334243" y="1281163"/>
                </a:lnTo>
                <a:lnTo>
                  <a:pt x="6100428" y="1419319"/>
                </a:lnTo>
                <a:lnTo>
                  <a:pt x="5866614" y="1281163"/>
                </a:lnTo>
                <a:lnTo>
                  <a:pt x="5632800" y="1424632"/>
                </a:lnTo>
                <a:lnTo>
                  <a:pt x="5388357" y="1286476"/>
                </a:lnTo>
                <a:lnTo>
                  <a:pt x="5154543" y="1424632"/>
                </a:lnTo>
                <a:lnTo>
                  <a:pt x="4920729" y="1297104"/>
                </a:lnTo>
                <a:lnTo>
                  <a:pt x="4686914" y="1429946"/>
                </a:lnTo>
                <a:lnTo>
                  <a:pt x="4447786" y="1291790"/>
                </a:lnTo>
                <a:lnTo>
                  <a:pt x="4219286" y="1435260"/>
                </a:lnTo>
                <a:lnTo>
                  <a:pt x="3980157" y="1281163"/>
                </a:lnTo>
                <a:lnTo>
                  <a:pt x="3746343" y="1429946"/>
                </a:lnTo>
                <a:lnTo>
                  <a:pt x="3512529" y="1291790"/>
                </a:lnTo>
                <a:lnTo>
                  <a:pt x="3284028" y="1429946"/>
                </a:lnTo>
                <a:lnTo>
                  <a:pt x="3044900" y="1297104"/>
                </a:lnTo>
                <a:lnTo>
                  <a:pt x="2805772" y="1429946"/>
                </a:lnTo>
                <a:lnTo>
                  <a:pt x="2571958" y="1297104"/>
                </a:lnTo>
                <a:lnTo>
                  <a:pt x="2343457" y="1429946"/>
                </a:lnTo>
                <a:lnTo>
                  <a:pt x="2104329" y="1291790"/>
                </a:lnTo>
                <a:lnTo>
                  <a:pt x="1865201" y="1435260"/>
                </a:lnTo>
                <a:lnTo>
                  <a:pt x="1631386" y="1281163"/>
                </a:lnTo>
                <a:lnTo>
                  <a:pt x="1402886" y="1435260"/>
                </a:lnTo>
                <a:lnTo>
                  <a:pt x="1163758" y="1291790"/>
                </a:lnTo>
                <a:lnTo>
                  <a:pt x="935257" y="1435260"/>
                </a:lnTo>
                <a:lnTo>
                  <a:pt x="696129" y="1291790"/>
                </a:lnTo>
                <a:lnTo>
                  <a:pt x="457001" y="1429946"/>
                </a:lnTo>
                <a:lnTo>
                  <a:pt x="217872" y="1291790"/>
                </a:lnTo>
                <a:lnTo>
                  <a:pt x="0" y="1435260"/>
                </a:lnTo>
                <a:cubicBezTo>
                  <a:pt x="2960" y="956840"/>
                  <a:pt x="5921" y="478421"/>
                  <a:pt x="8881" y="1"/>
                </a:cubicBezTo>
                <a:close/>
              </a:path>
            </a:pathLst>
          </a:custGeom>
          <a:solidFill>
            <a:schemeClr val="dk2"/>
          </a:solidFill>
          <a:ln>
            <a:noFill/>
          </a:ln>
        </p:spPr>
        <p:txBody>
          <a:bodyPr anchorCtr="0" anchor="ctr" bIns="45700" lIns="91425" rIns="91425" tIns="45700">
            <a:noAutofit/>
          </a:bodyPr>
          <a:lstStyle/>
          <a:p>
            <a:pPr>
              <a:spcBef>
                <a:spcPts val="0"/>
              </a:spcBef>
              <a:buNone/>
            </a:pPr>
            <a:r>
              <a:t/>
            </a: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spTree>
      <p:nvGrpSpPr>
        <p:cNvPr id="53" name="Shape 53"/>
        <p:cNvGrpSpPr/>
        <p:nvPr/>
      </p:nvGrpSpPr>
      <p:grpSpPr>
        <a:xfrm>
          <a:off x="0" y="0"/>
          <a:ext cx="0" cy="0"/>
          <a:chOff x="0" y="0"/>
          <a:chExt cx="0" cy="0"/>
        </a:xfrm>
      </p:grpSpPr>
      <p:sp>
        <p:nvSpPr>
          <p:cNvPr id="54" name="Shape 54"/>
          <p:cNvSpPr/>
          <p:nvPr/>
        </p:nvSpPr>
        <p:spPr>
          <a:xfrm>
            <a:off x="0" y="0"/>
            <a:ext cx="9144000" cy="937200"/>
          </a:xfrm>
          <a:prstGeom prst="rect">
            <a:avLst/>
          </a:prstGeom>
          <a:solidFill>
            <a:srgbClr val="0C0C0C"/>
          </a:solidFill>
          <a:ln>
            <a:noFill/>
          </a:ln>
        </p:spPr>
        <p:txBody>
          <a:bodyPr anchorCtr="0" anchor="ctr" bIns="45700" lIns="91425" rIns="91425" tIns="45700">
            <a:noAutofit/>
          </a:bodyPr>
          <a:lstStyle/>
          <a:p>
            <a:pPr>
              <a:spcBef>
                <a:spcPts val="0"/>
              </a:spcBef>
              <a:buNone/>
            </a:pPr>
            <a:r>
              <a:t/>
            </a:r>
            <a:endParaRPr/>
          </a:p>
        </p:txBody>
      </p:sp>
      <p:sp>
        <p:nvSpPr>
          <p:cNvPr id="55" name="Shape 55"/>
          <p:cNvSpPr/>
          <p:nvPr/>
        </p:nvSpPr>
        <p:spPr>
          <a:xfrm>
            <a:off x="0" y="226265"/>
            <a:ext cx="9143999" cy="795916"/>
          </a:xfrm>
          <a:custGeom>
            <a:pathLst>
              <a:path extrusionOk="0" h="1440573" w="9144000">
                <a:moveTo>
                  <a:pt x="8881" y="1"/>
                </a:moveTo>
                <a:lnTo>
                  <a:pt x="9126239" y="44075"/>
                </a:lnTo>
                <a:lnTo>
                  <a:pt x="9144000" y="1303180"/>
                </a:lnTo>
                <a:lnTo>
                  <a:pt x="8922142" y="1440573"/>
                </a:lnTo>
                <a:lnTo>
                  <a:pt x="8672386" y="1291790"/>
                </a:lnTo>
                <a:lnTo>
                  <a:pt x="8449199" y="1414005"/>
                </a:lnTo>
                <a:lnTo>
                  <a:pt x="8210071" y="1302417"/>
                </a:lnTo>
                <a:lnTo>
                  <a:pt x="7976257" y="1408691"/>
                </a:lnTo>
                <a:lnTo>
                  <a:pt x="7737129" y="1286476"/>
                </a:lnTo>
                <a:lnTo>
                  <a:pt x="7503314" y="1414005"/>
                </a:lnTo>
                <a:lnTo>
                  <a:pt x="7269500" y="1291790"/>
                </a:lnTo>
                <a:lnTo>
                  <a:pt x="7030372" y="1414005"/>
                </a:lnTo>
                <a:lnTo>
                  <a:pt x="6796557" y="1281162"/>
                </a:lnTo>
                <a:lnTo>
                  <a:pt x="6568057" y="1414005"/>
                </a:lnTo>
                <a:lnTo>
                  <a:pt x="6334243" y="1281163"/>
                </a:lnTo>
                <a:lnTo>
                  <a:pt x="6100428" y="1419319"/>
                </a:lnTo>
                <a:lnTo>
                  <a:pt x="5866614" y="1281163"/>
                </a:lnTo>
                <a:lnTo>
                  <a:pt x="5632800" y="1424632"/>
                </a:lnTo>
                <a:lnTo>
                  <a:pt x="5388357" y="1286476"/>
                </a:lnTo>
                <a:lnTo>
                  <a:pt x="5154543" y="1424632"/>
                </a:lnTo>
                <a:lnTo>
                  <a:pt x="4920729" y="1297104"/>
                </a:lnTo>
                <a:lnTo>
                  <a:pt x="4686914" y="1429946"/>
                </a:lnTo>
                <a:lnTo>
                  <a:pt x="4447786" y="1291790"/>
                </a:lnTo>
                <a:lnTo>
                  <a:pt x="4219286" y="1435260"/>
                </a:lnTo>
                <a:lnTo>
                  <a:pt x="3980157" y="1281163"/>
                </a:lnTo>
                <a:lnTo>
                  <a:pt x="3746343" y="1429946"/>
                </a:lnTo>
                <a:lnTo>
                  <a:pt x="3512529" y="1291790"/>
                </a:lnTo>
                <a:lnTo>
                  <a:pt x="3284028" y="1429946"/>
                </a:lnTo>
                <a:lnTo>
                  <a:pt x="3044900" y="1297104"/>
                </a:lnTo>
                <a:lnTo>
                  <a:pt x="2805772" y="1429946"/>
                </a:lnTo>
                <a:lnTo>
                  <a:pt x="2571958" y="1297104"/>
                </a:lnTo>
                <a:lnTo>
                  <a:pt x="2343457" y="1429946"/>
                </a:lnTo>
                <a:lnTo>
                  <a:pt x="2104329" y="1291790"/>
                </a:lnTo>
                <a:lnTo>
                  <a:pt x="1865201" y="1435260"/>
                </a:lnTo>
                <a:lnTo>
                  <a:pt x="1631386" y="1281163"/>
                </a:lnTo>
                <a:lnTo>
                  <a:pt x="1402886" y="1435260"/>
                </a:lnTo>
                <a:lnTo>
                  <a:pt x="1163758" y="1291790"/>
                </a:lnTo>
                <a:lnTo>
                  <a:pt x="935257" y="1435260"/>
                </a:lnTo>
                <a:lnTo>
                  <a:pt x="696129" y="1291790"/>
                </a:lnTo>
                <a:lnTo>
                  <a:pt x="457001" y="1429946"/>
                </a:lnTo>
                <a:lnTo>
                  <a:pt x="217872" y="1291790"/>
                </a:lnTo>
                <a:lnTo>
                  <a:pt x="0" y="1435260"/>
                </a:lnTo>
                <a:cubicBezTo>
                  <a:pt x="2960" y="956840"/>
                  <a:pt x="5921" y="478421"/>
                  <a:pt x="8881" y="1"/>
                </a:cubicBezTo>
                <a:close/>
              </a:path>
            </a:pathLst>
          </a:custGeom>
          <a:solidFill>
            <a:schemeClr val="dk2"/>
          </a:solidFill>
          <a:ln>
            <a:noFill/>
          </a:ln>
        </p:spPr>
        <p:txBody>
          <a:bodyPr anchorCtr="0" anchor="ctr" bIns="45700" lIns="91425" rIns="91425" tIns="45700">
            <a:noAutofit/>
          </a:bodyPr>
          <a:lstStyle/>
          <a:p>
            <a:pPr>
              <a:spcBef>
                <a:spcPts val="0"/>
              </a:spcBef>
              <a:buNone/>
            </a:pPr>
            <a:r>
              <a:t/>
            </a:r>
            <a:endParaRPr/>
          </a:p>
        </p:txBody>
      </p:sp>
      <p:cxnSp>
        <p:nvCxnSpPr>
          <p:cNvPr id="56" name="Shape 56"/>
          <p:cNvCxnSpPr/>
          <p:nvPr/>
        </p:nvCxnSpPr>
        <p:spPr>
          <a:xfrm flipH="1" rot="10800000">
            <a:off x="2258963" y="783855"/>
            <a:ext cx="4602300" cy="6900"/>
          </a:xfrm>
          <a:prstGeom prst="straightConnector1">
            <a:avLst/>
          </a:prstGeom>
          <a:noFill/>
          <a:ln cap="rnd" w="25400">
            <a:solidFill>
              <a:schemeClr val="accent2"/>
            </a:solidFill>
            <a:prstDash val="dot"/>
            <a:round/>
            <a:headEnd len="med" w="med" type="none"/>
            <a:tailEnd len="med" w="med" type="none"/>
          </a:ln>
        </p:spPr>
      </p:cxnSp>
      <p:sp>
        <p:nvSpPr>
          <p:cNvPr id="57" name="Shape 57"/>
          <p:cNvSpPr txBox="1"/>
          <p:nvPr>
            <p:ph idx="1" type="body"/>
          </p:nvPr>
        </p:nvSpPr>
        <p:spPr>
          <a:xfrm>
            <a:off x="457200" y="1200150"/>
            <a:ext cx="8229600" cy="3630300"/>
          </a:xfrm>
          <a:prstGeom prst="rect">
            <a:avLst/>
          </a:prstGeom>
        </p:spPr>
        <p:txBody>
          <a:bodyPr anchorCtr="0" anchor="t" bIns="91425" lIns="91425" rIns="91425" tIns="91425"/>
          <a:lstStyle>
            <a:lvl1pPr>
              <a:spcBef>
                <a:spcPts val="0"/>
              </a:spcBef>
              <a:defRPr>
                <a:latin typeface="Times New Roman"/>
                <a:ea typeface="Times New Roman"/>
                <a:cs typeface="Times New Roman"/>
                <a:sym typeface="Times New Roman"/>
              </a:defRPr>
            </a:lvl1pPr>
            <a:lvl2pPr>
              <a:spcBef>
                <a:spcPts val="0"/>
              </a:spcBef>
              <a:defRPr>
                <a:latin typeface="Times New Roman"/>
                <a:ea typeface="Times New Roman"/>
                <a:cs typeface="Times New Roman"/>
                <a:sym typeface="Times New Roman"/>
              </a:defRPr>
            </a:lvl2pPr>
            <a:lvl3pPr>
              <a:spcBef>
                <a:spcPts val="0"/>
              </a:spcBef>
              <a:defRPr>
                <a:latin typeface="Times New Roman"/>
                <a:ea typeface="Times New Roman"/>
                <a:cs typeface="Times New Roman"/>
                <a:sym typeface="Times New Roman"/>
              </a:defRPr>
            </a:lvl3pPr>
            <a:lvl4pPr>
              <a:spcBef>
                <a:spcPts val="0"/>
              </a:spcBef>
              <a:defRPr>
                <a:latin typeface="Times New Roman"/>
                <a:ea typeface="Times New Roman"/>
                <a:cs typeface="Times New Roman"/>
                <a:sym typeface="Times New Roman"/>
              </a:defRPr>
            </a:lvl4pPr>
            <a:lvl5pPr>
              <a:spcBef>
                <a:spcPts val="0"/>
              </a:spcBef>
              <a:defRPr>
                <a:latin typeface="Times New Roman"/>
                <a:ea typeface="Times New Roman"/>
                <a:cs typeface="Times New Roman"/>
                <a:sym typeface="Times New Roman"/>
              </a:defRPr>
            </a:lvl5pPr>
            <a:lvl6pPr>
              <a:spcBef>
                <a:spcPts val="0"/>
              </a:spcBef>
              <a:defRPr/>
            </a:lvl6pPr>
            <a:lvl7pPr>
              <a:spcBef>
                <a:spcPts val="0"/>
              </a:spcBef>
              <a:defRPr/>
            </a:lvl7pPr>
            <a:lvl8pPr>
              <a:spcBef>
                <a:spcPts val="0"/>
              </a:spcBef>
              <a:defRPr/>
            </a:lvl8pPr>
            <a:lvl9pPr>
              <a:spcBef>
                <a:spcPts val="0"/>
              </a:spcBef>
              <a:defRPr/>
            </a:lvl9pPr>
          </a:lstStyle>
          <a:p/>
        </p:txBody>
      </p:sp>
      <p:sp>
        <p:nvSpPr>
          <p:cNvPr id="58" name="Shape 58"/>
          <p:cNvSpPr txBox="1"/>
          <p:nvPr>
            <p:ph type="title"/>
          </p:nvPr>
        </p:nvSpPr>
        <p:spPr>
          <a:xfrm>
            <a:off x="457200" y="13321"/>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ColTx">
  <p:cSld name="Title and Two Columns">
    <p:spTree>
      <p:nvGrpSpPr>
        <p:cNvPr id="59" name="Shape 59"/>
        <p:cNvGrpSpPr/>
        <p:nvPr/>
      </p:nvGrpSpPr>
      <p:grpSpPr>
        <a:xfrm>
          <a:off x="0" y="0"/>
          <a:ext cx="0" cy="0"/>
          <a:chOff x="0" y="0"/>
          <a:chExt cx="0" cy="0"/>
        </a:xfrm>
      </p:grpSpPr>
      <p:sp>
        <p:nvSpPr>
          <p:cNvPr id="60" name="Shape 60"/>
          <p:cNvSpPr/>
          <p:nvPr/>
        </p:nvSpPr>
        <p:spPr>
          <a:xfrm>
            <a:off x="0" y="0"/>
            <a:ext cx="4456799" cy="4708799"/>
          </a:xfrm>
          <a:prstGeom prst="rect">
            <a:avLst/>
          </a:prstGeom>
          <a:solidFill>
            <a:srgbClr val="000000"/>
          </a:solidFill>
          <a:ln>
            <a:noFill/>
          </a:ln>
        </p:spPr>
        <p:txBody>
          <a:bodyPr anchorCtr="0" anchor="ctr" bIns="45700" lIns="91425" rIns="91425" tIns="45700">
            <a:noAutofit/>
          </a:bodyPr>
          <a:lstStyle/>
          <a:p>
            <a:pPr>
              <a:spcBef>
                <a:spcPts val="0"/>
              </a:spcBef>
              <a:buNone/>
            </a:pPr>
            <a:r>
              <a:t/>
            </a:r>
            <a:endParaRPr/>
          </a:p>
        </p:txBody>
      </p:sp>
      <p:sp>
        <p:nvSpPr>
          <p:cNvPr id="61" name="Shape 61"/>
          <p:cNvSpPr/>
          <p:nvPr/>
        </p:nvSpPr>
        <p:spPr>
          <a:xfrm flipH="1">
            <a:off x="3434" y="3759780"/>
            <a:ext cx="4453249" cy="1033097"/>
          </a:xfrm>
          <a:custGeom>
            <a:pathLst>
              <a:path extrusionOk="0" h="1869860" w="4453250">
                <a:moveTo>
                  <a:pt x="4447791" y="1726390"/>
                </a:moveTo>
                <a:lnTo>
                  <a:pt x="4219291" y="1869860"/>
                </a:lnTo>
                <a:lnTo>
                  <a:pt x="3980162" y="1715763"/>
                </a:lnTo>
                <a:lnTo>
                  <a:pt x="3746348" y="1864546"/>
                </a:lnTo>
                <a:lnTo>
                  <a:pt x="3512534" y="1726390"/>
                </a:lnTo>
                <a:lnTo>
                  <a:pt x="3284033" y="1864546"/>
                </a:lnTo>
                <a:lnTo>
                  <a:pt x="3044905" y="1731704"/>
                </a:lnTo>
                <a:lnTo>
                  <a:pt x="2805777" y="1864546"/>
                </a:lnTo>
                <a:lnTo>
                  <a:pt x="2571963" y="1731704"/>
                </a:lnTo>
                <a:lnTo>
                  <a:pt x="2343462" y="1864546"/>
                </a:lnTo>
                <a:lnTo>
                  <a:pt x="2104334" y="1726390"/>
                </a:lnTo>
                <a:lnTo>
                  <a:pt x="1865206" y="1869860"/>
                </a:lnTo>
                <a:lnTo>
                  <a:pt x="1631391" y="1715763"/>
                </a:lnTo>
                <a:lnTo>
                  <a:pt x="1402891" y="1869860"/>
                </a:lnTo>
                <a:lnTo>
                  <a:pt x="1163763" y="1726390"/>
                </a:lnTo>
                <a:lnTo>
                  <a:pt x="935262" y="1869860"/>
                </a:lnTo>
                <a:lnTo>
                  <a:pt x="696134" y="1726390"/>
                </a:lnTo>
                <a:lnTo>
                  <a:pt x="457006" y="1864546"/>
                </a:lnTo>
                <a:lnTo>
                  <a:pt x="217877" y="1726390"/>
                </a:lnTo>
                <a:lnTo>
                  <a:pt x="5" y="1869860"/>
                </a:lnTo>
                <a:cubicBezTo>
                  <a:pt x="3" y="1246574"/>
                  <a:pt x="2" y="623287"/>
                  <a:pt x="0" y="1"/>
                </a:cubicBezTo>
                <a:lnTo>
                  <a:pt x="4453250" y="0"/>
                </a:lnTo>
              </a:path>
            </a:pathLst>
          </a:custGeom>
          <a:solidFill>
            <a:schemeClr val="dk2"/>
          </a:solidFill>
          <a:ln>
            <a:noFill/>
          </a:ln>
        </p:spPr>
        <p:txBody>
          <a:bodyPr anchorCtr="0" anchor="ctr" bIns="45700" lIns="91425" rIns="91425" tIns="45700">
            <a:noAutofit/>
          </a:bodyPr>
          <a:lstStyle/>
          <a:p>
            <a:pPr>
              <a:spcBef>
                <a:spcPts val="0"/>
              </a:spcBef>
              <a:buNone/>
            </a:pPr>
            <a:r>
              <a:t/>
            </a:r>
            <a:endParaRPr/>
          </a:p>
        </p:txBody>
      </p:sp>
      <p:cxnSp>
        <p:nvCxnSpPr>
          <p:cNvPr id="62" name="Shape 62"/>
          <p:cNvCxnSpPr/>
          <p:nvPr/>
        </p:nvCxnSpPr>
        <p:spPr>
          <a:xfrm>
            <a:off x="409699" y="744077"/>
            <a:ext cx="3660000" cy="0"/>
          </a:xfrm>
          <a:prstGeom prst="straightConnector1">
            <a:avLst/>
          </a:prstGeom>
          <a:noFill/>
          <a:ln cap="rnd" w="25400">
            <a:solidFill>
              <a:schemeClr val="accent2"/>
            </a:solidFill>
            <a:prstDash val="dot"/>
            <a:round/>
            <a:headEnd len="med" w="med" type="none"/>
            <a:tailEnd len="med" w="med" type="none"/>
          </a:ln>
        </p:spPr>
      </p:cxnSp>
      <p:sp>
        <p:nvSpPr>
          <p:cNvPr id="63" name="Shape 63"/>
          <p:cNvSpPr txBox="1"/>
          <p:nvPr>
            <p:ph idx="1" type="body"/>
          </p:nvPr>
        </p:nvSpPr>
        <p:spPr>
          <a:xfrm>
            <a:off x="457200" y="1200150"/>
            <a:ext cx="3550799" cy="3630300"/>
          </a:xfrm>
          <a:prstGeom prst="rect">
            <a:avLst/>
          </a:prstGeom>
        </p:spPr>
        <p:txBody>
          <a:bodyPr anchorCtr="0" anchor="t" bIns="91425" lIns="91425" rIns="91425" tIns="91425"/>
          <a:lstStyle>
            <a:lvl1pPr>
              <a:spcBef>
                <a:spcPts val="0"/>
              </a:spcBef>
              <a:defRPr>
                <a:solidFill>
                  <a:schemeClr val="lt1"/>
                </a:solidFill>
                <a:latin typeface="Times New Roman"/>
                <a:ea typeface="Times New Roman"/>
                <a:cs typeface="Times New Roman"/>
                <a:sym typeface="Times New Roman"/>
              </a:defRPr>
            </a:lvl1pPr>
            <a:lvl2pPr>
              <a:spcBef>
                <a:spcPts val="0"/>
              </a:spcBef>
              <a:defRPr>
                <a:solidFill>
                  <a:schemeClr val="lt1"/>
                </a:solidFill>
                <a:latin typeface="Times New Roman"/>
                <a:ea typeface="Times New Roman"/>
                <a:cs typeface="Times New Roman"/>
                <a:sym typeface="Times New Roman"/>
              </a:defRPr>
            </a:lvl2pPr>
            <a:lvl3pPr>
              <a:spcBef>
                <a:spcPts val="0"/>
              </a:spcBef>
              <a:defRPr>
                <a:solidFill>
                  <a:schemeClr val="lt1"/>
                </a:solidFill>
                <a:latin typeface="Times New Roman"/>
                <a:ea typeface="Times New Roman"/>
                <a:cs typeface="Times New Roman"/>
                <a:sym typeface="Times New Roman"/>
              </a:defRPr>
            </a:lvl3pPr>
            <a:lvl4pPr>
              <a:spcBef>
                <a:spcPts val="0"/>
              </a:spcBef>
              <a:defRPr>
                <a:solidFill>
                  <a:schemeClr val="lt1"/>
                </a:solidFill>
                <a:latin typeface="Times New Roman"/>
                <a:ea typeface="Times New Roman"/>
                <a:cs typeface="Times New Roman"/>
                <a:sym typeface="Times New Roman"/>
              </a:defRPr>
            </a:lvl4pPr>
            <a:lvl5pPr>
              <a:spcBef>
                <a:spcPts val="0"/>
              </a:spcBef>
              <a:defRPr>
                <a:solidFill>
                  <a:schemeClr val="lt1"/>
                </a:solidFill>
                <a:latin typeface="Times New Roman"/>
                <a:ea typeface="Times New Roman"/>
                <a:cs typeface="Times New Roman"/>
                <a:sym typeface="Times New Roman"/>
              </a:defRPr>
            </a:lvl5pPr>
            <a:lvl6pPr>
              <a:spcBef>
                <a:spcPts val="0"/>
              </a:spcBef>
              <a:defRPr sz="1800"/>
            </a:lvl6pPr>
            <a:lvl7pPr>
              <a:spcBef>
                <a:spcPts val="0"/>
              </a:spcBef>
              <a:defRPr sz="1800"/>
            </a:lvl7pPr>
            <a:lvl8pPr>
              <a:spcBef>
                <a:spcPts val="0"/>
              </a:spcBef>
              <a:defRPr sz="1800"/>
            </a:lvl8pPr>
            <a:lvl9pPr>
              <a:spcBef>
                <a:spcPts val="0"/>
              </a:spcBef>
              <a:defRPr sz="1800"/>
            </a:lvl9pPr>
          </a:lstStyle>
          <a:p/>
        </p:txBody>
      </p:sp>
      <p:sp>
        <p:nvSpPr>
          <p:cNvPr id="64" name="Shape 64"/>
          <p:cNvSpPr txBox="1"/>
          <p:nvPr>
            <p:ph type="title"/>
          </p:nvPr>
        </p:nvSpPr>
        <p:spPr>
          <a:xfrm>
            <a:off x="457200" y="13321"/>
            <a:ext cx="3550799" cy="857400"/>
          </a:xfrm>
          <a:prstGeom prst="rect">
            <a:avLst/>
          </a:prstGeom>
        </p:spPr>
        <p:txBody>
          <a:bodyPr anchorCtr="0" anchor="ctr" bIns="91425" lIns="91425" rIns="91425" tIns="91425"/>
          <a:lstStyle>
            <a:lvl1pPr>
              <a:spcBef>
                <a:spcPts val="0"/>
              </a:spcBef>
              <a:defRPr sz="2400"/>
            </a:lvl1pPr>
            <a:lvl2pPr>
              <a:spcBef>
                <a:spcPts val="0"/>
              </a:spcBef>
              <a:defRPr sz="2400"/>
            </a:lvl2pPr>
            <a:lvl3pPr>
              <a:spcBef>
                <a:spcPts val="0"/>
              </a:spcBef>
              <a:defRPr sz="2400"/>
            </a:lvl3pPr>
            <a:lvl4pPr>
              <a:spcBef>
                <a:spcPts val="0"/>
              </a:spcBef>
              <a:defRPr sz="2400"/>
            </a:lvl4pPr>
            <a:lvl5pPr>
              <a:spcBef>
                <a:spcPts val="0"/>
              </a:spcBef>
              <a:defRPr sz="2400"/>
            </a:lvl5pPr>
            <a:lvl6pPr>
              <a:spcBef>
                <a:spcPts val="0"/>
              </a:spcBef>
              <a:defRPr sz="2400"/>
            </a:lvl6pPr>
            <a:lvl7pPr>
              <a:spcBef>
                <a:spcPts val="0"/>
              </a:spcBef>
              <a:defRPr sz="2400"/>
            </a:lvl7pPr>
            <a:lvl8pPr>
              <a:spcBef>
                <a:spcPts val="0"/>
              </a:spcBef>
              <a:defRPr sz="2400"/>
            </a:lvl8pPr>
            <a:lvl9pPr>
              <a:spcBef>
                <a:spcPts val="0"/>
              </a:spcBef>
              <a:defRPr sz="2400"/>
            </a:lvl9pPr>
          </a:lstStyle>
          <a:p/>
        </p:txBody>
      </p:sp>
      <p:sp>
        <p:nvSpPr>
          <p:cNvPr id="65" name="Shape 65"/>
          <p:cNvSpPr txBox="1"/>
          <p:nvPr>
            <p:ph idx="2" type="body"/>
          </p:nvPr>
        </p:nvSpPr>
        <p:spPr>
          <a:xfrm>
            <a:off x="5021123" y="1200150"/>
            <a:ext cx="3550799" cy="3630300"/>
          </a:xfrm>
          <a:prstGeom prst="rect">
            <a:avLst/>
          </a:prstGeom>
        </p:spPr>
        <p:txBody>
          <a:bodyPr anchorCtr="0" anchor="t" bIns="91425" lIns="91425" rIns="91425" tIns="91425"/>
          <a:lstStyle>
            <a:lvl1pPr>
              <a:spcBef>
                <a:spcPts val="0"/>
              </a:spcBef>
              <a:defRPr>
                <a:latin typeface="Times New Roman"/>
                <a:ea typeface="Times New Roman"/>
                <a:cs typeface="Times New Roman"/>
                <a:sym typeface="Times New Roman"/>
              </a:defRPr>
            </a:lvl1pPr>
            <a:lvl2pPr>
              <a:spcBef>
                <a:spcPts val="0"/>
              </a:spcBef>
              <a:defRPr>
                <a:latin typeface="Times New Roman"/>
                <a:ea typeface="Times New Roman"/>
                <a:cs typeface="Times New Roman"/>
                <a:sym typeface="Times New Roman"/>
              </a:defRPr>
            </a:lvl2pPr>
            <a:lvl3pPr>
              <a:spcBef>
                <a:spcPts val="0"/>
              </a:spcBef>
              <a:defRPr>
                <a:latin typeface="Times New Roman"/>
                <a:ea typeface="Times New Roman"/>
                <a:cs typeface="Times New Roman"/>
                <a:sym typeface="Times New Roman"/>
              </a:defRPr>
            </a:lvl3pPr>
            <a:lvl4pPr>
              <a:spcBef>
                <a:spcPts val="0"/>
              </a:spcBef>
              <a:defRPr>
                <a:latin typeface="Times New Roman"/>
                <a:ea typeface="Times New Roman"/>
                <a:cs typeface="Times New Roman"/>
                <a:sym typeface="Times New Roman"/>
              </a:defRPr>
            </a:lvl4pPr>
            <a:lvl5pPr>
              <a:spcBef>
                <a:spcPts val="0"/>
              </a:spcBef>
              <a:defRPr>
                <a:latin typeface="Times New Roman"/>
                <a:ea typeface="Times New Roman"/>
                <a:cs typeface="Times New Roman"/>
                <a:sym typeface="Times New Roman"/>
              </a:defRPr>
            </a:lvl5pPr>
            <a:lvl6pPr>
              <a:spcBef>
                <a:spcPts val="0"/>
              </a:spcBef>
              <a:defRPr sz="1800"/>
            </a:lvl6pPr>
            <a:lvl7pPr>
              <a:spcBef>
                <a:spcPts val="0"/>
              </a:spcBef>
              <a:defRPr sz="1800"/>
            </a:lvl7pPr>
            <a:lvl8pPr>
              <a:spcBef>
                <a:spcPts val="0"/>
              </a:spcBef>
              <a:defRPr sz="1800"/>
            </a:lvl8pPr>
            <a:lvl9pPr>
              <a:spcBef>
                <a:spcPts val="0"/>
              </a:spcBef>
              <a:defRPr sz="1800"/>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6" name="Shape 66"/>
        <p:cNvGrpSpPr/>
        <p:nvPr/>
      </p:nvGrpSpPr>
      <p:grpSpPr>
        <a:xfrm>
          <a:off x="0" y="0"/>
          <a:ext cx="0" cy="0"/>
          <a:chOff x="0" y="0"/>
          <a:chExt cx="0" cy="0"/>
        </a:xfrm>
      </p:grpSpPr>
      <p:sp>
        <p:nvSpPr>
          <p:cNvPr id="67" name="Shape 67"/>
          <p:cNvSpPr/>
          <p:nvPr/>
        </p:nvSpPr>
        <p:spPr>
          <a:xfrm>
            <a:off x="0" y="0"/>
            <a:ext cx="9144000" cy="937200"/>
          </a:xfrm>
          <a:prstGeom prst="rect">
            <a:avLst/>
          </a:prstGeom>
          <a:solidFill>
            <a:srgbClr val="000000"/>
          </a:solidFill>
          <a:ln>
            <a:noFill/>
          </a:ln>
        </p:spPr>
        <p:txBody>
          <a:bodyPr anchorCtr="0" anchor="ctr" bIns="45700" lIns="91425" rIns="91425" tIns="45700">
            <a:noAutofit/>
          </a:bodyPr>
          <a:lstStyle/>
          <a:p>
            <a:pPr>
              <a:spcBef>
                <a:spcPts val="0"/>
              </a:spcBef>
              <a:buNone/>
            </a:pPr>
            <a:r>
              <a:t/>
            </a:r>
            <a:endParaRPr/>
          </a:p>
        </p:txBody>
      </p:sp>
      <p:sp>
        <p:nvSpPr>
          <p:cNvPr id="68" name="Shape 68"/>
          <p:cNvSpPr/>
          <p:nvPr/>
        </p:nvSpPr>
        <p:spPr>
          <a:xfrm>
            <a:off x="0" y="226265"/>
            <a:ext cx="9143999" cy="795916"/>
          </a:xfrm>
          <a:custGeom>
            <a:pathLst>
              <a:path extrusionOk="0" h="1440573" w="9144000">
                <a:moveTo>
                  <a:pt x="8881" y="1"/>
                </a:moveTo>
                <a:lnTo>
                  <a:pt x="9126239" y="44075"/>
                </a:lnTo>
                <a:lnTo>
                  <a:pt x="9144000" y="1303180"/>
                </a:lnTo>
                <a:lnTo>
                  <a:pt x="8922142" y="1440573"/>
                </a:lnTo>
                <a:lnTo>
                  <a:pt x="8672386" y="1291790"/>
                </a:lnTo>
                <a:lnTo>
                  <a:pt x="8449199" y="1414005"/>
                </a:lnTo>
                <a:lnTo>
                  <a:pt x="8210071" y="1302417"/>
                </a:lnTo>
                <a:lnTo>
                  <a:pt x="7976257" y="1408691"/>
                </a:lnTo>
                <a:lnTo>
                  <a:pt x="7737129" y="1286476"/>
                </a:lnTo>
                <a:lnTo>
                  <a:pt x="7503314" y="1414005"/>
                </a:lnTo>
                <a:lnTo>
                  <a:pt x="7269500" y="1291790"/>
                </a:lnTo>
                <a:lnTo>
                  <a:pt x="7030372" y="1414005"/>
                </a:lnTo>
                <a:lnTo>
                  <a:pt x="6796557" y="1281162"/>
                </a:lnTo>
                <a:lnTo>
                  <a:pt x="6568057" y="1414005"/>
                </a:lnTo>
                <a:lnTo>
                  <a:pt x="6334243" y="1281163"/>
                </a:lnTo>
                <a:lnTo>
                  <a:pt x="6100428" y="1419319"/>
                </a:lnTo>
                <a:lnTo>
                  <a:pt x="5866614" y="1281163"/>
                </a:lnTo>
                <a:lnTo>
                  <a:pt x="5632800" y="1424632"/>
                </a:lnTo>
                <a:lnTo>
                  <a:pt x="5388357" y="1286476"/>
                </a:lnTo>
                <a:lnTo>
                  <a:pt x="5154543" y="1424632"/>
                </a:lnTo>
                <a:lnTo>
                  <a:pt x="4920729" y="1297104"/>
                </a:lnTo>
                <a:lnTo>
                  <a:pt x="4686914" y="1429946"/>
                </a:lnTo>
                <a:lnTo>
                  <a:pt x="4447786" y="1291790"/>
                </a:lnTo>
                <a:lnTo>
                  <a:pt x="4219286" y="1435260"/>
                </a:lnTo>
                <a:lnTo>
                  <a:pt x="3980157" y="1281163"/>
                </a:lnTo>
                <a:lnTo>
                  <a:pt x="3746343" y="1429946"/>
                </a:lnTo>
                <a:lnTo>
                  <a:pt x="3512529" y="1291790"/>
                </a:lnTo>
                <a:lnTo>
                  <a:pt x="3284028" y="1429946"/>
                </a:lnTo>
                <a:lnTo>
                  <a:pt x="3044900" y="1297104"/>
                </a:lnTo>
                <a:lnTo>
                  <a:pt x="2805772" y="1429946"/>
                </a:lnTo>
                <a:lnTo>
                  <a:pt x="2571958" y="1297104"/>
                </a:lnTo>
                <a:lnTo>
                  <a:pt x="2343457" y="1429946"/>
                </a:lnTo>
                <a:lnTo>
                  <a:pt x="2104329" y="1291790"/>
                </a:lnTo>
                <a:lnTo>
                  <a:pt x="1865201" y="1435260"/>
                </a:lnTo>
                <a:lnTo>
                  <a:pt x="1631386" y="1281163"/>
                </a:lnTo>
                <a:lnTo>
                  <a:pt x="1402886" y="1435260"/>
                </a:lnTo>
                <a:lnTo>
                  <a:pt x="1163758" y="1291790"/>
                </a:lnTo>
                <a:lnTo>
                  <a:pt x="935257" y="1435260"/>
                </a:lnTo>
                <a:lnTo>
                  <a:pt x="696129" y="1291790"/>
                </a:lnTo>
                <a:lnTo>
                  <a:pt x="457001" y="1429946"/>
                </a:lnTo>
                <a:lnTo>
                  <a:pt x="217872" y="1291790"/>
                </a:lnTo>
                <a:lnTo>
                  <a:pt x="0" y="1435260"/>
                </a:lnTo>
                <a:cubicBezTo>
                  <a:pt x="2960" y="956840"/>
                  <a:pt x="5921" y="478421"/>
                  <a:pt x="8881" y="1"/>
                </a:cubicBezTo>
                <a:close/>
              </a:path>
            </a:pathLst>
          </a:custGeom>
          <a:solidFill>
            <a:schemeClr val="dk2"/>
          </a:solidFill>
          <a:ln>
            <a:noFill/>
          </a:ln>
        </p:spPr>
        <p:txBody>
          <a:bodyPr anchorCtr="0" anchor="ctr" bIns="45700" lIns="91425" rIns="91425" tIns="45700">
            <a:noAutofit/>
          </a:bodyPr>
          <a:lstStyle/>
          <a:p>
            <a:pPr>
              <a:spcBef>
                <a:spcPts val="0"/>
              </a:spcBef>
              <a:buNone/>
            </a:pPr>
            <a:r>
              <a:t/>
            </a:r>
            <a:endParaRPr/>
          </a:p>
        </p:txBody>
      </p:sp>
      <p:cxnSp>
        <p:nvCxnSpPr>
          <p:cNvPr id="69" name="Shape 69"/>
          <p:cNvCxnSpPr/>
          <p:nvPr/>
        </p:nvCxnSpPr>
        <p:spPr>
          <a:xfrm flipH="1" rot="10800000">
            <a:off x="2258963" y="783855"/>
            <a:ext cx="4602300" cy="6900"/>
          </a:xfrm>
          <a:prstGeom prst="straightConnector1">
            <a:avLst/>
          </a:prstGeom>
          <a:noFill/>
          <a:ln cap="rnd" w="25400">
            <a:solidFill>
              <a:schemeClr val="accent2"/>
            </a:solidFill>
            <a:prstDash val="dot"/>
            <a:round/>
            <a:headEnd len="med" w="med" type="none"/>
            <a:tailEnd len="med" w="med" type="none"/>
          </a:ln>
        </p:spPr>
      </p:cxnSp>
      <p:sp>
        <p:nvSpPr>
          <p:cNvPr id="70" name="Shape 70"/>
          <p:cNvSpPr txBox="1"/>
          <p:nvPr>
            <p:ph type="title"/>
          </p:nvPr>
        </p:nvSpPr>
        <p:spPr>
          <a:xfrm>
            <a:off x="457200" y="13321"/>
            <a:ext cx="8229600" cy="857400"/>
          </a:xfrm>
          <a:prstGeom prst="rect">
            <a:avLst/>
          </a:prstGeom>
        </p:spPr>
        <p:txBody>
          <a:bodyPr anchorCtr="0" anchor="ctr" bIns="91425" lIns="91425" rIns="91425" tIns="91425"/>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Caption">
    <p:spTree>
      <p:nvGrpSpPr>
        <p:cNvPr id="71" name="Shape 71"/>
        <p:cNvGrpSpPr/>
        <p:nvPr/>
      </p:nvGrpSpPr>
      <p:grpSpPr>
        <a:xfrm>
          <a:off x="0" y="0"/>
          <a:ext cx="0" cy="0"/>
          <a:chOff x="0" y="0"/>
          <a:chExt cx="0" cy="0"/>
        </a:xfrm>
      </p:grpSpPr>
      <p:sp>
        <p:nvSpPr>
          <p:cNvPr id="72" name="Shape 72"/>
          <p:cNvSpPr/>
          <p:nvPr/>
        </p:nvSpPr>
        <p:spPr>
          <a:xfrm rot="10800000">
            <a:off x="-5937" y="4110402"/>
            <a:ext cx="4453249" cy="1033097"/>
          </a:xfrm>
          <a:custGeom>
            <a:pathLst>
              <a:path extrusionOk="0" h="1869860" w="4453250">
                <a:moveTo>
                  <a:pt x="4447791" y="1726390"/>
                </a:moveTo>
                <a:lnTo>
                  <a:pt x="4219291" y="1869860"/>
                </a:lnTo>
                <a:lnTo>
                  <a:pt x="3980162" y="1715763"/>
                </a:lnTo>
                <a:lnTo>
                  <a:pt x="3746348" y="1864546"/>
                </a:lnTo>
                <a:lnTo>
                  <a:pt x="3512534" y="1726390"/>
                </a:lnTo>
                <a:lnTo>
                  <a:pt x="3284033" y="1864546"/>
                </a:lnTo>
                <a:lnTo>
                  <a:pt x="3044905" y="1731704"/>
                </a:lnTo>
                <a:lnTo>
                  <a:pt x="2805777" y="1864546"/>
                </a:lnTo>
                <a:lnTo>
                  <a:pt x="2571963" y="1731704"/>
                </a:lnTo>
                <a:lnTo>
                  <a:pt x="2343462" y="1864546"/>
                </a:lnTo>
                <a:lnTo>
                  <a:pt x="2104334" y="1726390"/>
                </a:lnTo>
                <a:lnTo>
                  <a:pt x="1865206" y="1869860"/>
                </a:lnTo>
                <a:lnTo>
                  <a:pt x="1631391" y="1715763"/>
                </a:lnTo>
                <a:lnTo>
                  <a:pt x="1402891" y="1869860"/>
                </a:lnTo>
                <a:lnTo>
                  <a:pt x="1163763" y="1726390"/>
                </a:lnTo>
                <a:lnTo>
                  <a:pt x="935262" y="1869860"/>
                </a:lnTo>
                <a:lnTo>
                  <a:pt x="696134" y="1726390"/>
                </a:lnTo>
                <a:lnTo>
                  <a:pt x="457006" y="1864546"/>
                </a:lnTo>
                <a:lnTo>
                  <a:pt x="217877" y="1726390"/>
                </a:lnTo>
                <a:lnTo>
                  <a:pt x="5" y="1869860"/>
                </a:lnTo>
                <a:cubicBezTo>
                  <a:pt x="3" y="1246574"/>
                  <a:pt x="2" y="623287"/>
                  <a:pt x="0" y="1"/>
                </a:cubicBezTo>
                <a:lnTo>
                  <a:pt x="4453250" y="0"/>
                </a:lnTo>
              </a:path>
            </a:pathLst>
          </a:custGeom>
          <a:solidFill>
            <a:schemeClr val="dk2"/>
          </a:solidFill>
          <a:ln>
            <a:noFill/>
          </a:ln>
        </p:spPr>
        <p:txBody>
          <a:bodyPr anchorCtr="0" anchor="ctr" bIns="45700" lIns="91425" rIns="91425" tIns="45700">
            <a:noAutofit/>
          </a:bodyPr>
          <a:lstStyle/>
          <a:p>
            <a:pPr>
              <a:spcBef>
                <a:spcPts val="0"/>
              </a:spcBef>
              <a:buNone/>
            </a:pPr>
            <a:r>
              <a:t/>
            </a:r>
            <a:endParaRPr/>
          </a:p>
        </p:txBody>
      </p:sp>
      <p:cxnSp>
        <p:nvCxnSpPr>
          <p:cNvPr id="73" name="Shape 73"/>
          <p:cNvCxnSpPr/>
          <p:nvPr/>
        </p:nvCxnSpPr>
        <p:spPr>
          <a:xfrm>
            <a:off x="388492" y="4409677"/>
            <a:ext cx="3708599" cy="3600"/>
          </a:xfrm>
          <a:prstGeom prst="straightConnector1">
            <a:avLst/>
          </a:prstGeom>
          <a:noFill/>
          <a:ln cap="rnd" w="25400">
            <a:solidFill>
              <a:schemeClr val="accent2"/>
            </a:solidFill>
            <a:prstDash val="dot"/>
            <a:round/>
            <a:headEnd len="med" w="med" type="none"/>
            <a:tailEnd len="med" w="med" type="none"/>
          </a:ln>
        </p:spPr>
      </p:cxnSp>
      <p:sp>
        <p:nvSpPr>
          <p:cNvPr id="74" name="Shape 74"/>
          <p:cNvSpPr txBox="1"/>
          <p:nvPr>
            <p:ph idx="1" type="body"/>
          </p:nvPr>
        </p:nvSpPr>
        <p:spPr>
          <a:xfrm>
            <a:off x="388492" y="4493760"/>
            <a:ext cx="3644400" cy="387599"/>
          </a:xfrm>
          <a:prstGeom prst="rect">
            <a:avLst/>
          </a:prstGeom>
        </p:spPr>
        <p:txBody>
          <a:bodyPr anchorCtr="0" anchor="t" bIns="91425" lIns="91425" rIns="91425" tIns="91425"/>
          <a:lstStyle>
            <a:lvl1pPr>
              <a:spcBef>
                <a:spcPts val="0"/>
              </a:spcBef>
              <a:buClr>
                <a:srgbClr val="FFFFFF"/>
              </a:buClr>
              <a:buSzPct val="100000"/>
              <a:buFont typeface="Times New Roman"/>
              <a:buNone/>
              <a:defRPr i="1" sz="1400">
                <a:solidFill>
                  <a:srgbClr val="FFFFFF"/>
                </a:solidFill>
                <a:latin typeface="Times New Roman"/>
                <a:ea typeface="Times New Roman"/>
                <a:cs typeface="Times New Roman"/>
                <a:sym typeface="Times New Roman"/>
              </a:defRPr>
            </a:lvl1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75" name="Shape 75"/>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slideLayout" Target="../slideLayouts/slideLayout4.xml"/><Relationship Id="rId3" Type="http://schemas.openxmlformats.org/officeDocument/2006/relationships/slideLayout" Target="../slideLayouts/slideLayout3.xml"/><Relationship Id="rId6" Type="http://schemas.openxmlformats.org/officeDocument/2006/relationships/slideLayout" Target="../slideLayouts/slideLayout6.xml"/><Relationship Id="rId5" Type="http://schemas.openxmlformats.org/officeDocument/2006/relationships/slideLayout" Target="../slideLayouts/slideLayout5.xml"/><Relationship Id="rId7"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 name="Shape 4"/>
        <p:cNvGrpSpPr/>
        <p:nvPr/>
      </p:nvGrpSpPr>
      <p:grpSpPr>
        <a:xfrm>
          <a:off x="0" y="0"/>
          <a:ext cx="0" cy="0"/>
          <a:chOff x="0" y="0"/>
          <a:chExt cx="0" cy="0"/>
        </a:xfrm>
      </p:grpSpPr>
      <p:grpSp>
        <p:nvGrpSpPr>
          <p:cNvPr id="5" name="Shape 5"/>
          <p:cNvGrpSpPr/>
          <p:nvPr/>
        </p:nvGrpSpPr>
        <p:grpSpPr>
          <a:xfrm>
            <a:off x="0" y="6209"/>
            <a:ext cx="9144067" cy="5137200"/>
            <a:chOff x="0" y="14677"/>
            <a:chExt cx="9144067" cy="6849600"/>
          </a:xfrm>
        </p:grpSpPr>
        <p:sp>
          <p:nvSpPr>
            <p:cNvPr id="6" name="Shape 6"/>
            <p:cNvSpPr/>
            <p:nvPr/>
          </p:nvSpPr>
          <p:spPr>
            <a:xfrm>
              <a:off x="0"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7" name="Shape 7"/>
            <p:cNvSpPr/>
            <p:nvPr/>
          </p:nvSpPr>
          <p:spPr>
            <a:xfrm>
              <a:off x="234838"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8" name="Shape 8"/>
            <p:cNvSpPr/>
            <p:nvPr/>
          </p:nvSpPr>
          <p:spPr>
            <a:xfrm>
              <a:off x="469677"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9" name="Shape 9"/>
            <p:cNvSpPr/>
            <p:nvPr/>
          </p:nvSpPr>
          <p:spPr>
            <a:xfrm>
              <a:off x="704516"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0" name="Shape 10"/>
            <p:cNvSpPr/>
            <p:nvPr/>
          </p:nvSpPr>
          <p:spPr>
            <a:xfrm>
              <a:off x="939355"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1" name="Shape 11"/>
            <p:cNvSpPr/>
            <p:nvPr/>
          </p:nvSpPr>
          <p:spPr>
            <a:xfrm>
              <a:off x="1174195"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2" name="Shape 12"/>
            <p:cNvSpPr/>
            <p:nvPr/>
          </p:nvSpPr>
          <p:spPr>
            <a:xfrm>
              <a:off x="1409033"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3" name="Shape 13"/>
            <p:cNvSpPr/>
            <p:nvPr/>
          </p:nvSpPr>
          <p:spPr>
            <a:xfrm>
              <a:off x="1643873"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4" name="Shape 14"/>
            <p:cNvSpPr/>
            <p:nvPr/>
          </p:nvSpPr>
          <p:spPr>
            <a:xfrm>
              <a:off x="1878711"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5" name="Shape 15"/>
            <p:cNvSpPr/>
            <p:nvPr/>
          </p:nvSpPr>
          <p:spPr>
            <a:xfrm>
              <a:off x="2113550"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6" name="Shape 16"/>
            <p:cNvSpPr/>
            <p:nvPr/>
          </p:nvSpPr>
          <p:spPr>
            <a:xfrm>
              <a:off x="2348390"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7" name="Shape 17"/>
            <p:cNvSpPr/>
            <p:nvPr/>
          </p:nvSpPr>
          <p:spPr>
            <a:xfrm>
              <a:off x="2583228"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8" name="Shape 18"/>
            <p:cNvSpPr/>
            <p:nvPr/>
          </p:nvSpPr>
          <p:spPr>
            <a:xfrm>
              <a:off x="2818067"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19" name="Shape 19"/>
            <p:cNvSpPr/>
            <p:nvPr/>
          </p:nvSpPr>
          <p:spPr>
            <a:xfrm>
              <a:off x="3052907"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0" name="Shape 20"/>
            <p:cNvSpPr/>
            <p:nvPr/>
          </p:nvSpPr>
          <p:spPr>
            <a:xfrm>
              <a:off x="3287746"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1" name="Shape 21"/>
            <p:cNvSpPr/>
            <p:nvPr/>
          </p:nvSpPr>
          <p:spPr>
            <a:xfrm>
              <a:off x="3522585"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2" name="Shape 22"/>
            <p:cNvSpPr/>
            <p:nvPr/>
          </p:nvSpPr>
          <p:spPr>
            <a:xfrm>
              <a:off x="3757423"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3" name="Shape 23"/>
            <p:cNvSpPr/>
            <p:nvPr/>
          </p:nvSpPr>
          <p:spPr>
            <a:xfrm>
              <a:off x="3992262"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4" name="Shape 24"/>
            <p:cNvSpPr/>
            <p:nvPr/>
          </p:nvSpPr>
          <p:spPr>
            <a:xfrm>
              <a:off x="4227101"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5" name="Shape 25"/>
            <p:cNvSpPr/>
            <p:nvPr/>
          </p:nvSpPr>
          <p:spPr>
            <a:xfrm>
              <a:off x="4461941"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6" name="Shape 26"/>
            <p:cNvSpPr/>
            <p:nvPr/>
          </p:nvSpPr>
          <p:spPr>
            <a:xfrm>
              <a:off x="4696780"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7" name="Shape 27"/>
            <p:cNvSpPr/>
            <p:nvPr/>
          </p:nvSpPr>
          <p:spPr>
            <a:xfrm>
              <a:off x="4931619"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8" name="Shape 28"/>
            <p:cNvSpPr/>
            <p:nvPr/>
          </p:nvSpPr>
          <p:spPr>
            <a:xfrm>
              <a:off x="5166457"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29" name="Shape 29"/>
            <p:cNvSpPr/>
            <p:nvPr/>
          </p:nvSpPr>
          <p:spPr>
            <a:xfrm>
              <a:off x="5401296"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0" name="Shape 30"/>
            <p:cNvSpPr/>
            <p:nvPr/>
          </p:nvSpPr>
          <p:spPr>
            <a:xfrm>
              <a:off x="5636135"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1" name="Shape 31"/>
            <p:cNvSpPr/>
            <p:nvPr/>
          </p:nvSpPr>
          <p:spPr>
            <a:xfrm>
              <a:off x="5870975"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2" name="Shape 32"/>
            <p:cNvSpPr/>
            <p:nvPr/>
          </p:nvSpPr>
          <p:spPr>
            <a:xfrm>
              <a:off x="6105814"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3" name="Shape 33"/>
            <p:cNvSpPr/>
            <p:nvPr/>
          </p:nvSpPr>
          <p:spPr>
            <a:xfrm>
              <a:off x="6340653"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4" name="Shape 34"/>
            <p:cNvSpPr/>
            <p:nvPr/>
          </p:nvSpPr>
          <p:spPr>
            <a:xfrm>
              <a:off x="6575492"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5" name="Shape 35"/>
            <p:cNvSpPr/>
            <p:nvPr/>
          </p:nvSpPr>
          <p:spPr>
            <a:xfrm>
              <a:off x="6810331"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6" name="Shape 36"/>
            <p:cNvSpPr/>
            <p:nvPr/>
          </p:nvSpPr>
          <p:spPr>
            <a:xfrm>
              <a:off x="7045170"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7" name="Shape 37"/>
            <p:cNvSpPr/>
            <p:nvPr/>
          </p:nvSpPr>
          <p:spPr>
            <a:xfrm>
              <a:off x="7280009"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8" name="Shape 38"/>
            <p:cNvSpPr/>
            <p:nvPr/>
          </p:nvSpPr>
          <p:spPr>
            <a:xfrm>
              <a:off x="7514847"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39" name="Shape 39"/>
            <p:cNvSpPr/>
            <p:nvPr/>
          </p:nvSpPr>
          <p:spPr>
            <a:xfrm>
              <a:off x="7749686"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40" name="Shape 40"/>
            <p:cNvSpPr/>
            <p:nvPr/>
          </p:nvSpPr>
          <p:spPr>
            <a:xfrm>
              <a:off x="7984525"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41" name="Shape 41"/>
            <p:cNvSpPr/>
            <p:nvPr/>
          </p:nvSpPr>
          <p:spPr>
            <a:xfrm>
              <a:off x="8219364"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42" name="Shape 42"/>
            <p:cNvSpPr/>
            <p:nvPr/>
          </p:nvSpPr>
          <p:spPr>
            <a:xfrm>
              <a:off x="8454203"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43" name="Shape 43"/>
            <p:cNvSpPr/>
            <p:nvPr/>
          </p:nvSpPr>
          <p:spPr>
            <a:xfrm>
              <a:off x="8689042"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sp>
          <p:nvSpPr>
            <p:cNvPr id="44" name="Shape 44"/>
            <p:cNvSpPr/>
            <p:nvPr/>
          </p:nvSpPr>
          <p:spPr>
            <a:xfrm>
              <a:off x="8923867" y="14677"/>
              <a:ext cx="220199" cy="6849600"/>
            </a:xfrm>
            <a:prstGeom prst="rect">
              <a:avLst/>
            </a:prstGeom>
            <a:gradFill>
              <a:gsLst>
                <a:gs pos="0">
                  <a:srgbClr val="BFBFBF">
                    <a:alpha val="18823"/>
                  </a:srgbClr>
                </a:gs>
                <a:gs pos="50000">
                  <a:srgbClr val="FFFFFF">
                    <a:alpha val="18823"/>
                  </a:srgbClr>
                </a:gs>
                <a:gs pos="97000">
                  <a:srgbClr val="BFBFBF">
                    <a:alpha val="18823"/>
                  </a:srgbClr>
                </a:gs>
                <a:gs pos="100000">
                  <a:srgbClr val="BFBFBF">
                    <a:alpha val="18823"/>
                  </a:srgbClr>
                </a:gs>
              </a:gsLst>
              <a:lin ang="0" scaled="0"/>
            </a:gradFill>
            <a:ln>
              <a:noFill/>
            </a:ln>
          </p:spPr>
          <p:txBody>
            <a:bodyPr anchorCtr="0" anchor="ctr" bIns="45700" lIns="91425" rIns="91425" tIns="45700">
              <a:noAutofit/>
            </a:bodyPr>
            <a:lstStyle/>
            <a:p>
              <a:pPr>
                <a:spcBef>
                  <a:spcPts val="0"/>
                </a:spcBef>
                <a:buNone/>
              </a:pPr>
              <a:r>
                <a:t/>
              </a:r>
              <a:endParaRPr/>
            </a:p>
          </p:txBody>
        </p:sp>
      </p:grpSp>
      <p:sp>
        <p:nvSpPr>
          <p:cNvPr id="45" name="Shape 45"/>
          <p:cNvSpPr txBox="1"/>
          <p:nvPr>
            <p:ph type="title"/>
          </p:nvPr>
        </p:nvSpPr>
        <p:spPr>
          <a:xfrm>
            <a:off x="457200" y="205978"/>
            <a:ext cx="8229600" cy="857400"/>
          </a:xfrm>
          <a:prstGeom prst="rect">
            <a:avLst/>
          </a:prstGeom>
          <a:noFill/>
          <a:ln>
            <a:noFill/>
          </a:ln>
        </p:spPr>
        <p:txBody>
          <a:bodyPr anchorCtr="0" anchor="ctr" bIns="91425" lIns="91425" rIns="91425" tIns="91425"/>
          <a:lstStyle>
            <a:lvl1pPr algn="ctr">
              <a:spcBef>
                <a:spcPts val="0"/>
              </a:spcBef>
              <a:buClr>
                <a:srgbClr val="FFFFFF"/>
              </a:buClr>
              <a:buSzPct val="100000"/>
              <a:buNone/>
              <a:defRPr sz="4400">
                <a:solidFill>
                  <a:srgbClr val="FFFFFF"/>
                </a:solidFill>
              </a:defRPr>
            </a:lvl1pPr>
            <a:lvl2pPr algn="ctr">
              <a:spcBef>
                <a:spcPts val="0"/>
              </a:spcBef>
              <a:buClr>
                <a:srgbClr val="FFFFFF"/>
              </a:buClr>
              <a:buSzPct val="100000"/>
              <a:buNone/>
              <a:defRPr sz="4400">
                <a:solidFill>
                  <a:srgbClr val="FFFFFF"/>
                </a:solidFill>
              </a:defRPr>
            </a:lvl2pPr>
            <a:lvl3pPr algn="ctr">
              <a:spcBef>
                <a:spcPts val="0"/>
              </a:spcBef>
              <a:buClr>
                <a:srgbClr val="FFFFFF"/>
              </a:buClr>
              <a:buSzPct val="100000"/>
              <a:buNone/>
              <a:defRPr sz="4400">
                <a:solidFill>
                  <a:srgbClr val="FFFFFF"/>
                </a:solidFill>
              </a:defRPr>
            </a:lvl3pPr>
            <a:lvl4pPr algn="ctr">
              <a:spcBef>
                <a:spcPts val="0"/>
              </a:spcBef>
              <a:buClr>
                <a:srgbClr val="FFFFFF"/>
              </a:buClr>
              <a:buSzPct val="100000"/>
              <a:buNone/>
              <a:defRPr sz="4400">
                <a:solidFill>
                  <a:srgbClr val="FFFFFF"/>
                </a:solidFill>
              </a:defRPr>
            </a:lvl4pPr>
            <a:lvl5pPr algn="ctr">
              <a:spcBef>
                <a:spcPts val="0"/>
              </a:spcBef>
              <a:buClr>
                <a:srgbClr val="FFFFFF"/>
              </a:buClr>
              <a:buSzPct val="100000"/>
              <a:buNone/>
              <a:defRPr sz="4400">
                <a:solidFill>
                  <a:srgbClr val="FFFFFF"/>
                </a:solidFill>
              </a:defRPr>
            </a:lvl5pPr>
            <a:lvl6pPr algn="ctr">
              <a:spcBef>
                <a:spcPts val="0"/>
              </a:spcBef>
              <a:buClr>
                <a:srgbClr val="FFFFFF"/>
              </a:buClr>
              <a:buSzPct val="100000"/>
              <a:buNone/>
              <a:defRPr sz="4400">
                <a:solidFill>
                  <a:srgbClr val="FFFFFF"/>
                </a:solidFill>
              </a:defRPr>
            </a:lvl6pPr>
            <a:lvl7pPr algn="ctr">
              <a:spcBef>
                <a:spcPts val="0"/>
              </a:spcBef>
              <a:buClr>
                <a:srgbClr val="FFFFFF"/>
              </a:buClr>
              <a:buSzPct val="100000"/>
              <a:buNone/>
              <a:defRPr sz="4400">
                <a:solidFill>
                  <a:srgbClr val="FFFFFF"/>
                </a:solidFill>
              </a:defRPr>
            </a:lvl7pPr>
            <a:lvl8pPr algn="ctr">
              <a:spcBef>
                <a:spcPts val="0"/>
              </a:spcBef>
              <a:buClr>
                <a:srgbClr val="FFFFFF"/>
              </a:buClr>
              <a:buSzPct val="100000"/>
              <a:buNone/>
              <a:defRPr sz="4400">
                <a:solidFill>
                  <a:srgbClr val="FFFFFF"/>
                </a:solidFill>
              </a:defRPr>
            </a:lvl8pPr>
            <a:lvl9pPr algn="ctr">
              <a:spcBef>
                <a:spcPts val="0"/>
              </a:spcBef>
              <a:buClr>
                <a:srgbClr val="FFFFFF"/>
              </a:buClr>
              <a:buSzPct val="100000"/>
              <a:buNone/>
              <a:defRPr sz="4400">
                <a:solidFill>
                  <a:srgbClr val="FFFFFF"/>
                </a:solidFill>
              </a:defRPr>
            </a:lvl9pPr>
          </a:lstStyle>
          <a:p/>
        </p:txBody>
      </p:sp>
      <p:sp>
        <p:nvSpPr>
          <p:cNvPr id="46" name="Shape 46"/>
          <p:cNvSpPr txBox="1"/>
          <p:nvPr>
            <p:ph idx="1" type="body"/>
          </p:nvPr>
        </p:nvSpPr>
        <p:spPr>
          <a:xfrm>
            <a:off x="457200" y="1200150"/>
            <a:ext cx="8229600" cy="3394500"/>
          </a:xfrm>
          <a:prstGeom prst="rect">
            <a:avLst/>
          </a:prstGeom>
          <a:noFill/>
          <a:ln>
            <a:noFill/>
          </a:ln>
        </p:spPr>
        <p:txBody>
          <a:bodyPr anchorCtr="0" anchor="t" bIns="91425" lIns="91425" rIns="91425" tIns="91425"/>
          <a:lstStyle>
            <a:lvl1pPr>
              <a:spcBef>
                <a:spcPts val="0"/>
              </a:spcBef>
              <a:buClr>
                <a:schemeClr val="dk1"/>
              </a:buClr>
              <a:buSzPct val="100000"/>
              <a:defRPr sz="2000">
                <a:solidFill>
                  <a:schemeClr val="dk1"/>
                </a:solidFill>
              </a:defRPr>
            </a:lvl1pPr>
            <a:lvl2pPr>
              <a:spcBef>
                <a:spcPts val="400"/>
              </a:spcBef>
              <a:buClr>
                <a:schemeClr val="dk1"/>
              </a:buClr>
              <a:buSzPct val="100000"/>
              <a:defRPr sz="2000">
                <a:solidFill>
                  <a:schemeClr val="dk1"/>
                </a:solidFill>
              </a:defRPr>
            </a:lvl2pPr>
            <a:lvl3pPr>
              <a:spcBef>
                <a:spcPts val="400"/>
              </a:spcBef>
              <a:buClr>
                <a:schemeClr val="dk1"/>
              </a:buClr>
              <a:buSzPct val="100000"/>
              <a:defRPr sz="2000">
                <a:solidFill>
                  <a:schemeClr val="dk1"/>
                </a:solidFill>
              </a:defRPr>
            </a:lvl3pPr>
            <a:lvl4pPr>
              <a:spcBef>
                <a:spcPts val="400"/>
              </a:spcBef>
              <a:buClr>
                <a:schemeClr val="dk1"/>
              </a:buClr>
              <a:buSzPct val="100000"/>
              <a:defRPr sz="2000">
                <a:solidFill>
                  <a:schemeClr val="dk1"/>
                </a:solidFill>
              </a:defRPr>
            </a:lvl4pPr>
            <a:lvl5pPr>
              <a:spcBef>
                <a:spcPts val="400"/>
              </a:spcBef>
              <a:buClr>
                <a:schemeClr val="dk1"/>
              </a:buClr>
              <a:buSzPct val="100000"/>
              <a:defRPr sz="2000">
                <a:solidFill>
                  <a:schemeClr val="dk1"/>
                </a:solidFill>
              </a:defRPr>
            </a:lvl5pPr>
            <a:lvl6pPr>
              <a:spcBef>
                <a:spcPts val="400"/>
              </a:spcBef>
              <a:buClr>
                <a:schemeClr val="dk1"/>
              </a:buClr>
              <a:buSzPct val="100000"/>
              <a:defRPr sz="2000">
                <a:solidFill>
                  <a:schemeClr val="dk1"/>
                </a:solidFill>
              </a:defRPr>
            </a:lvl6pPr>
            <a:lvl7pPr>
              <a:spcBef>
                <a:spcPts val="400"/>
              </a:spcBef>
              <a:buClr>
                <a:schemeClr val="dk1"/>
              </a:buClr>
              <a:buSzPct val="100000"/>
              <a:defRPr sz="2000">
                <a:solidFill>
                  <a:schemeClr val="dk1"/>
                </a:solidFill>
              </a:defRPr>
            </a:lvl7pPr>
            <a:lvl8pPr>
              <a:spcBef>
                <a:spcPts val="400"/>
              </a:spcBef>
              <a:buClr>
                <a:schemeClr val="dk1"/>
              </a:buClr>
              <a:buSzPct val="100000"/>
              <a:defRPr sz="2000">
                <a:solidFill>
                  <a:schemeClr val="dk1"/>
                </a:solidFill>
              </a:defRPr>
            </a:lvl8pPr>
            <a:lvl9pPr>
              <a:spcBef>
                <a:spcPts val="400"/>
              </a:spcBef>
              <a:buClr>
                <a:schemeClr val="dk1"/>
              </a:buClr>
              <a:buSzPct val="100000"/>
              <a:defRPr sz="2000">
                <a:solidFill>
                  <a:schemeClr val="dk1"/>
                </a:solidFill>
              </a:defRPr>
            </a:lvl9pPr>
          </a:lstStyle>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 Id="rId3" Type="http://schemas.openxmlformats.org/officeDocument/2006/relationships/image" Target="../media/image00.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 Id="rId3" Type="http://schemas.openxmlformats.org/officeDocument/2006/relationships/image" Target="../media/image01.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76" name="Shape 76"/>
        <p:cNvGrpSpPr/>
        <p:nvPr/>
      </p:nvGrpSpPr>
      <p:grpSpPr>
        <a:xfrm>
          <a:off x="0" y="0"/>
          <a:ext cx="0" cy="0"/>
          <a:chOff x="0" y="0"/>
          <a:chExt cx="0" cy="0"/>
        </a:xfrm>
      </p:grpSpPr>
      <p:sp>
        <p:nvSpPr>
          <p:cNvPr id="77" name="Shape 77"/>
          <p:cNvSpPr txBox="1"/>
          <p:nvPr>
            <p:ph type="ctrTitle"/>
          </p:nvPr>
        </p:nvSpPr>
        <p:spPr>
          <a:xfrm>
            <a:off x="391160" y="1281588"/>
            <a:ext cx="8351399" cy="421499"/>
          </a:xfrm>
          <a:prstGeom prst="rect">
            <a:avLst/>
          </a:prstGeom>
        </p:spPr>
        <p:txBody>
          <a:bodyPr anchorCtr="0" anchor="ctr" bIns="91425" lIns="91425" rIns="91425" tIns="91425">
            <a:noAutofit/>
          </a:bodyPr>
          <a:lstStyle/>
          <a:p>
            <a:pPr>
              <a:spcBef>
                <a:spcPts val="0"/>
              </a:spcBef>
              <a:buNone/>
            </a:pPr>
            <a:r>
              <a:rPr lang="en"/>
              <a:t>“Slip or Trip” </a:t>
            </a:r>
          </a:p>
        </p:txBody>
      </p:sp>
      <p:sp>
        <p:nvSpPr>
          <p:cNvPr id="78" name="Shape 78"/>
          <p:cNvSpPr txBox="1"/>
          <p:nvPr>
            <p:ph idx="1" type="subTitle"/>
          </p:nvPr>
        </p:nvSpPr>
        <p:spPr>
          <a:xfrm>
            <a:off x="403761" y="1982435"/>
            <a:ext cx="8342400" cy="342300"/>
          </a:xfrm>
          <a:prstGeom prst="rect">
            <a:avLst/>
          </a:prstGeom>
        </p:spPr>
        <p:txBody>
          <a:bodyPr anchorCtr="0" anchor="ctr" bIns="91425" lIns="91425" rIns="91425" tIns="91425">
            <a:noAutofit/>
          </a:bodyPr>
          <a:lstStyle/>
          <a:p>
            <a:pPr rtl="0">
              <a:spcBef>
                <a:spcPts val="0"/>
              </a:spcBef>
              <a:buNone/>
            </a:pPr>
            <a:r>
              <a:rPr lang="en"/>
              <a:t>Backing interpretations of evidence with </a:t>
            </a:r>
          </a:p>
          <a:p>
            <a:pPr>
              <a:spcBef>
                <a:spcPts val="0"/>
              </a:spcBef>
              <a:buNone/>
            </a:pPr>
            <a:r>
              <a:rPr lang="en"/>
              <a:t>general rules (Warrants)</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2" name="Shape 82"/>
        <p:cNvGrpSpPr/>
        <p:nvPr/>
      </p:nvGrpSpPr>
      <p:grpSpPr>
        <a:xfrm>
          <a:off x="0" y="0"/>
          <a:ext cx="0" cy="0"/>
          <a:chOff x="0" y="0"/>
          <a:chExt cx="0" cy="0"/>
        </a:xfrm>
      </p:grpSpPr>
      <p:sp>
        <p:nvSpPr>
          <p:cNvPr id="83" name="Shape 83"/>
          <p:cNvSpPr txBox="1"/>
          <p:nvPr>
            <p:ph type="title"/>
          </p:nvPr>
        </p:nvSpPr>
        <p:spPr>
          <a:xfrm>
            <a:off x="457200" y="13321"/>
            <a:ext cx="8229600" cy="857400"/>
          </a:xfrm>
          <a:prstGeom prst="rect">
            <a:avLst/>
          </a:prstGeom>
        </p:spPr>
        <p:txBody>
          <a:bodyPr anchorCtr="0" anchor="ctr" bIns="91425" lIns="91425" rIns="91425" tIns="91425">
            <a:noAutofit/>
          </a:bodyPr>
          <a:lstStyle/>
          <a:p>
            <a:pPr>
              <a:spcBef>
                <a:spcPts val="0"/>
              </a:spcBef>
              <a:buNone/>
            </a:pPr>
            <a:r>
              <a:rPr lang="en"/>
              <a:t>Interpreting Evidence</a:t>
            </a:r>
          </a:p>
        </p:txBody>
      </p:sp>
      <p:sp>
        <p:nvSpPr>
          <p:cNvPr id="84" name="Shape 84"/>
          <p:cNvSpPr txBox="1"/>
          <p:nvPr/>
        </p:nvSpPr>
        <p:spPr>
          <a:xfrm>
            <a:off x="397075" y="1593450"/>
            <a:ext cx="4442999" cy="2202000"/>
          </a:xfrm>
          <a:prstGeom prst="rect">
            <a:avLst/>
          </a:prstGeom>
          <a:noFill/>
          <a:ln>
            <a:noFill/>
          </a:ln>
        </p:spPr>
        <p:txBody>
          <a:bodyPr anchorCtr="0" anchor="t" bIns="91425" lIns="91425" rIns="91425" tIns="91425">
            <a:noAutofit/>
          </a:bodyPr>
          <a:lstStyle/>
          <a:p>
            <a:pPr lvl="0" rtl="0" algn="ctr">
              <a:lnSpc>
                <a:spcPct val="115000"/>
              </a:lnSpc>
              <a:spcBef>
                <a:spcPts val="1500"/>
              </a:spcBef>
              <a:spcAft>
                <a:spcPts val="800"/>
              </a:spcAft>
              <a:buNone/>
            </a:pPr>
            <a:r>
              <a:rPr lang="en" sz="2500" u="sng">
                <a:solidFill>
                  <a:srgbClr val="E06666"/>
                </a:solidFill>
                <a:latin typeface="Georgia"/>
                <a:ea typeface="Georgia"/>
                <a:cs typeface="Georgia"/>
                <a:sym typeface="Georgia"/>
              </a:rPr>
              <a:t>According to Webster:</a:t>
            </a:r>
          </a:p>
          <a:p>
            <a:pPr lvl="0" rtl="0">
              <a:lnSpc>
                <a:spcPct val="115000"/>
              </a:lnSpc>
              <a:spcBef>
                <a:spcPts val="1500"/>
              </a:spcBef>
              <a:spcAft>
                <a:spcPts val="800"/>
              </a:spcAft>
              <a:buClr>
                <a:schemeClr val="dk1"/>
              </a:buClr>
              <a:buSzPct val="47826"/>
              <a:buFont typeface="Arial"/>
              <a:buNone/>
            </a:pPr>
            <a:r>
              <a:rPr b="1" lang="en" sz="2300">
                <a:solidFill>
                  <a:schemeClr val="dk1"/>
                </a:solidFill>
                <a:latin typeface="Georgia"/>
                <a:ea typeface="Georgia"/>
                <a:cs typeface="Georgia"/>
                <a:sym typeface="Georgia"/>
              </a:rPr>
              <a:t>war·rant</a:t>
            </a:r>
            <a:r>
              <a:rPr b="1" lang="en" sz="2000">
                <a:solidFill>
                  <a:schemeClr val="dk1"/>
                </a:solidFill>
                <a:latin typeface="Georgia"/>
                <a:ea typeface="Georgia"/>
                <a:cs typeface="Georgia"/>
                <a:sym typeface="Georgia"/>
              </a:rPr>
              <a:t> (noun)</a:t>
            </a:r>
            <a:r>
              <a:rPr lang="en" sz="2000">
                <a:solidFill>
                  <a:schemeClr val="dk1"/>
                </a:solidFill>
                <a:latin typeface="Verdana"/>
                <a:ea typeface="Verdana"/>
                <a:cs typeface="Verdana"/>
                <a:sym typeface="Verdana"/>
              </a:rPr>
              <a:t> </a:t>
            </a:r>
          </a:p>
          <a:p>
            <a:pPr lvl="0" rtl="0">
              <a:lnSpc>
                <a:spcPct val="150000"/>
              </a:lnSpc>
              <a:spcBef>
                <a:spcPts val="800"/>
              </a:spcBef>
              <a:spcAft>
                <a:spcPts val="200"/>
              </a:spcAft>
              <a:buClr>
                <a:schemeClr val="dk1"/>
              </a:buClr>
              <a:buSzPct val="55000"/>
              <a:buFont typeface="Arial"/>
              <a:buNone/>
            </a:pPr>
            <a:r>
              <a:rPr lang="en" sz="2000">
                <a:solidFill>
                  <a:schemeClr val="dk1"/>
                </a:solidFill>
                <a:latin typeface="Verdana"/>
                <a:ea typeface="Verdana"/>
                <a:cs typeface="Verdana"/>
                <a:sym typeface="Verdana"/>
              </a:rPr>
              <a:t>: a reason for thinking, deciding, or doing something</a:t>
            </a:r>
          </a:p>
          <a:p>
            <a:pPr>
              <a:spcBef>
                <a:spcPts val="0"/>
              </a:spcBef>
              <a:buNone/>
            </a:pPr>
            <a:r>
              <a:t/>
            </a:r>
            <a:endParaRPr sz="2000"/>
          </a:p>
        </p:txBody>
      </p:sp>
      <p:pic>
        <p:nvPicPr>
          <p:cNvPr id="85" name="Shape 85"/>
          <p:cNvPicPr preferRelativeResize="0"/>
          <p:nvPr/>
        </p:nvPicPr>
        <p:blipFill>
          <a:blip r:embed="rId3">
            <a:alphaModFix/>
          </a:blip>
          <a:stretch>
            <a:fillRect/>
          </a:stretch>
        </p:blipFill>
        <p:spPr>
          <a:xfrm>
            <a:off x="5019675" y="1616250"/>
            <a:ext cx="3839100" cy="2580799"/>
          </a:xfrm>
          <a:prstGeom prst="rect">
            <a:avLst/>
          </a:prstGeom>
          <a:noFill/>
          <a:ln>
            <a:noFill/>
          </a:ln>
        </p:spPr>
      </p:pic>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4"/>
                                        </p:tgtEl>
                                        <p:attrNameLst>
                                          <p:attrName>style.visibility</p:attrName>
                                        </p:attrNameLst>
                                      </p:cBhvr>
                                      <p:to>
                                        <p:strVal val="visible"/>
                                      </p:to>
                                    </p:set>
                                    <p:animEffect filter="fade" transition="in">
                                      <p:cBhvr>
                                        <p:cTn dur="1000"/>
                                        <p:tgtEl>
                                          <p:spTgt spid="8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85"/>
                                        </p:tgtEl>
                                        <p:attrNameLst>
                                          <p:attrName>style.visibility</p:attrName>
                                        </p:attrNameLst>
                                      </p:cBhvr>
                                      <p:to>
                                        <p:strVal val="visible"/>
                                      </p:to>
                                    </p:set>
                                    <p:animEffect filter="fade" transition="in">
                                      <p:cBhvr>
                                        <p:cTn dur="1000"/>
                                        <p:tgtEl>
                                          <p:spTgt spid="8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9" name="Shape 89"/>
        <p:cNvGrpSpPr/>
        <p:nvPr/>
      </p:nvGrpSpPr>
      <p:grpSpPr>
        <a:xfrm>
          <a:off x="0" y="0"/>
          <a:ext cx="0" cy="0"/>
          <a:chOff x="0" y="0"/>
          <a:chExt cx="0" cy="0"/>
        </a:xfrm>
      </p:grpSpPr>
      <p:sp>
        <p:nvSpPr>
          <p:cNvPr id="90" name="Shape 90"/>
          <p:cNvSpPr txBox="1"/>
          <p:nvPr>
            <p:ph idx="1" type="body"/>
          </p:nvPr>
        </p:nvSpPr>
        <p:spPr>
          <a:xfrm>
            <a:off x="457200" y="1200150"/>
            <a:ext cx="8229600" cy="962400"/>
          </a:xfrm>
          <a:prstGeom prst="rect">
            <a:avLst/>
          </a:prstGeom>
        </p:spPr>
        <p:txBody>
          <a:bodyPr anchorCtr="0" anchor="t" bIns="91425" lIns="91425" rIns="91425" tIns="91425">
            <a:noAutofit/>
          </a:bodyPr>
          <a:lstStyle/>
          <a:p>
            <a:pPr algn="ctr">
              <a:spcBef>
                <a:spcPts val="0"/>
              </a:spcBef>
              <a:buNone/>
            </a:pPr>
            <a:r>
              <a:rPr lang="en" sz="2500">
                <a:solidFill>
                  <a:schemeClr val="accent3"/>
                </a:solidFill>
              </a:rPr>
              <a:t>You are being asked to explain the general rules of life/the world or previous knowledge that lead you to your conclusion or claim.</a:t>
            </a:r>
          </a:p>
        </p:txBody>
      </p:sp>
      <p:sp>
        <p:nvSpPr>
          <p:cNvPr id="91" name="Shape 91"/>
          <p:cNvSpPr txBox="1"/>
          <p:nvPr>
            <p:ph type="title"/>
          </p:nvPr>
        </p:nvSpPr>
        <p:spPr>
          <a:xfrm>
            <a:off x="457200" y="13321"/>
            <a:ext cx="8229600" cy="857400"/>
          </a:xfrm>
          <a:prstGeom prst="rect">
            <a:avLst/>
          </a:prstGeom>
        </p:spPr>
        <p:txBody>
          <a:bodyPr anchorCtr="0" anchor="ctr" bIns="91425" lIns="91425" rIns="91425" tIns="91425">
            <a:noAutofit/>
          </a:bodyPr>
          <a:lstStyle/>
          <a:p>
            <a:pPr>
              <a:spcBef>
                <a:spcPts val="0"/>
              </a:spcBef>
              <a:buNone/>
            </a:pPr>
            <a:r>
              <a:rPr lang="en" sz="4000"/>
              <a:t>When asked to provide a warrant...</a:t>
            </a:r>
          </a:p>
        </p:txBody>
      </p:sp>
      <p:sp>
        <p:nvSpPr>
          <p:cNvPr id="92" name="Shape 92"/>
          <p:cNvSpPr txBox="1"/>
          <p:nvPr/>
        </p:nvSpPr>
        <p:spPr>
          <a:xfrm>
            <a:off x="194275" y="2129725"/>
            <a:ext cx="2913900" cy="2098500"/>
          </a:xfrm>
          <a:prstGeom prst="rect">
            <a:avLst/>
          </a:prstGeom>
          <a:noFill/>
          <a:ln>
            <a:noFill/>
          </a:ln>
        </p:spPr>
        <p:txBody>
          <a:bodyPr anchorCtr="0" anchor="t" bIns="91425" lIns="91425" rIns="91425" tIns="91425">
            <a:noAutofit/>
          </a:bodyPr>
          <a:lstStyle/>
          <a:p>
            <a:pPr rtl="0">
              <a:spcBef>
                <a:spcPts val="0"/>
              </a:spcBef>
              <a:buNone/>
            </a:pPr>
            <a:r>
              <a:rPr lang="en" sz="2400"/>
              <a:t>Example:</a:t>
            </a:r>
          </a:p>
          <a:p>
            <a:pPr rtl="0">
              <a:spcBef>
                <a:spcPts val="0"/>
              </a:spcBef>
              <a:buNone/>
            </a:pPr>
            <a:r>
              <a:t/>
            </a:r>
            <a:endParaRPr sz="2400"/>
          </a:p>
          <a:p>
            <a:pPr>
              <a:spcBef>
                <a:spcPts val="0"/>
              </a:spcBef>
              <a:buNone/>
            </a:pPr>
            <a:r>
              <a:rPr lang="en" sz="2400"/>
              <a:t>It’s going to rain. → </a:t>
            </a:r>
          </a:p>
        </p:txBody>
      </p:sp>
      <p:sp>
        <p:nvSpPr>
          <p:cNvPr id="93" name="Shape 93"/>
          <p:cNvSpPr txBox="1"/>
          <p:nvPr/>
        </p:nvSpPr>
        <p:spPr>
          <a:xfrm>
            <a:off x="2785075" y="2063850"/>
            <a:ext cx="2913900" cy="1326299"/>
          </a:xfrm>
          <a:prstGeom prst="rect">
            <a:avLst/>
          </a:prstGeom>
          <a:noFill/>
          <a:ln>
            <a:noFill/>
          </a:ln>
        </p:spPr>
        <p:txBody>
          <a:bodyPr anchorCtr="0" anchor="t" bIns="91425" lIns="91425" rIns="91425" tIns="91425">
            <a:noAutofit/>
          </a:bodyPr>
          <a:lstStyle/>
          <a:p>
            <a:pPr lvl="0" rtl="0">
              <a:spcBef>
                <a:spcPts val="0"/>
              </a:spcBef>
              <a:buNone/>
            </a:pPr>
            <a:r>
              <a:t/>
            </a:r>
            <a:endParaRPr sz="2400"/>
          </a:p>
          <a:p>
            <a:pPr lvl="0" rtl="0">
              <a:spcBef>
                <a:spcPts val="0"/>
              </a:spcBef>
              <a:buNone/>
            </a:pPr>
            <a:r>
              <a:t/>
            </a:r>
            <a:endParaRPr sz="2400"/>
          </a:p>
          <a:p>
            <a:pPr lvl="0" rtl="0" algn="ctr">
              <a:spcBef>
                <a:spcPts val="0"/>
              </a:spcBef>
              <a:buNone/>
            </a:pPr>
            <a:r>
              <a:rPr lang="en" sz="2400"/>
              <a:t>Dark Clouds, cool moist air, compost smell </a:t>
            </a:r>
          </a:p>
        </p:txBody>
      </p:sp>
      <p:sp>
        <p:nvSpPr>
          <p:cNvPr id="94" name="Shape 94"/>
          <p:cNvSpPr txBox="1"/>
          <p:nvPr/>
        </p:nvSpPr>
        <p:spPr>
          <a:xfrm>
            <a:off x="6022350" y="2097475"/>
            <a:ext cx="3055799" cy="2098500"/>
          </a:xfrm>
          <a:prstGeom prst="rect">
            <a:avLst/>
          </a:prstGeom>
          <a:noFill/>
          <a:ln>
            <a:noFill/>
          </a:ln>
        </p:spPr>
        <p:txBody>
          <a:bodyPr anchorCtr="0" anchor="t" bIns="91425" lIns="91425" rIns="91425" tIns="91425">
            <a:noAutofit/>
          </a:bodyPr>
          <a:lstStyle/>
          <a:p>
            <a:pPr lvl="0" rtl="0" algn="ctr">
              <a:spcBef>
                <a:spcPts val="0"/>
              </a:spcBef>
              <a:buNone/>
            </a:pPr>
            <a:r>
              <a:rPr lang="en" sz="2300"/>
              <a:t> As a general rule, when there is a combination of dark clouds, extra moisture in the air, and an atmospheric smell, it rains.</a:t>
            </a:r>
          </a:p>
        </p:txBody>
      </p:sp>
      <p:sp>
        <p:nvSpPr>
          <p:cNvPr id="95" name="Shape 95"/>
          <p:cNvSpPr txBox="1"/>
          <p:nvPr/>
        </p:nvSpPr>
        <p:spPr>
          <a:xfrm>
            <a:off x="5719450" y="2668825"/>
            <a:ext cx="814200" cy="803400"/>
          </a:xfrm>
          <a:prstGeom prst="rect">
            <a:avLst/>
          </a:prstGeom>
          <a:noFill/>
          <a:ln>
            <a:noFill/>
          </a:ln>
        </p:spPr>
        <p:txBody>
          <a:bodyPr anchorCtr="0" anchor="ctr" bIns="91425" lIns="91425" rIns="91425" tIns="91425">
            <a:noAutofit/>
          </a:bodyPr>
          <a:lstStyle/>
          <a:p>
            <a:pPr lvl="0" rtl="0">
              <a:spcBef>
                <a:spcPts val="0"/>
              </a:spcBef>
              <a:buNone/>
            </a:pPr>
            <a:r>
              <a:rPr lang="en" sz="2400">
                <a:solidFill>
                  <a:schemeClr val="dk1"/>
                </a:solidFill>
              </a:rPr>
              <a:t>→ </a:t>
            </a:r>
          </a:p>
        </p:txBody>
      </p:sp>
      <p:sp>
        <p:nvSpPr>
          <p:cNvPr id="96" name="Shape 96"/>
          <p:cNvSpPr txBox="1"/>
          <p:nvPr/>
        </p:nvSpPr>
        <p:spPr>
          <a:xfrm>
            <a:off x="620100" y="3396025"/>
            <a:ext cx="1564199" cy="587699"/>
          </a:xfrm>
          <a:prstGeom prst="rect">
            <a:avLst/>
          </a:prstGeom>
          <a:noFill/>
          <a:ln>
            <a:noFill/>
          </a:ln>
        </p:spPr>
        <p:txBody>
          <a:bodyPr anchorCtr="0" anchor="ctr" bIns="91425" lIns="91425" rIns="91425" tIns="91425">
            <a:noAutofit/>
          </a:bodyPr>
          <a:lstStyle/>
          <a:p>
            <a:pPr lvl="0" rtl="0">
              <a:spcBef>
                <a:spcPts val="0"/>
              </a:spcBef>
              <a:buNone/>
            </a:pPr>
            <a:r>
              <a:rPr lang="en" sz="2400">
                <a:solidFill>
                  <a:srgbClr val="E06666"/>
                </a:solidFill>
              </a:rPr>
              <a:t>(Claim)</a:t>
            </a:r>
          </a:p>
        </p:txBody>
      </p:sp>
      <p:sp>
        <p:nvSpPr>
          <p:cNvPr id="97" name="Shape 97"/>
          <p:cNvSpPr txBox="1"/>
          <p:nvPr/>
        </p:nvSpPr>
        <p:spPr>
          <a:xfrm>
            <a:off x="3490600" y="3983725"/>
            <a:ext cx="1792200" cy="587699"/>
          </a:xfrm>
          <a:prstGeom prst="rect">
            <a:avLst/>
          </a:prstGeom>
          <a:noFill/>
          <a:ln>
            <a:noFill/>
          </a:ln>
        </p:spPr>
        <p:txBody>
          <a:bodyPr anchorCtr="0" anchor="ctr" bIns="91425" lIns="91425" rIns="91425" tIns="91425">
            <a:noAutofit/>
          </a:bodyPr>
          <a:lstStyle/>
          <a:p>
            <a:pPr lvl="0" rtl="0">
              <a:spcBef>
                <a:spcPts val="0"/>
              </a:spcBef>
              <a:buNone/>
            </a:pPr>
            <a:r>
              <a:rPr lang="en" sz="2400">
                <a:solidFill>
                  <a:srgbClr val="E06666"/>
                </a:solidFill>
              </a:rPr>
              <a:t>(Grounds)</a:t>
            </a:r>
          </a:p>
        </p:txBody>
      </p:sp>
      <p:sp>
        <p:nvSpPr>
          <p:cNvPr id="98" name="Shape 98"/>
          <p:cNvSpPr txBox="1"/>
          <p:nvPr/>
        </p:nvSpPr>
        <p:spPr>
          <a:xfrm>
            <a:off x="6894600" y="4571425"/>
            <a:ext cx="1792200" cy="587699"/>
          </a:xfrm>
          <a:prstGeom prst="rect">
            <a:avLst/>
          </a:prstGeom>
          <a:noFill/>
          <a:ln>
            <a:noFill/>
          </a:ln>
        </p:spPr>
        <p:txBody>
          <a:bodyPr anchorCtr="0" anchor="ctr" bIns="91425" lIns="91425" rIns="91425" tIns="91425">
            <a:noAutofit/>
          </a:bodyPr>
          <a:lstStyle/>
          <a:p>
            <a:pPr lvl="0" rtl="0">
              <a:spcBef>
                <a:spcPts val="0"/>
              </a:spcBef>
              <a:buNone/>
            </a:pPr>
            <a:r>
              <a:rPr lang="en" sz="2400">
                <a:solidFill>
                  <a:srgbClr val="E06666"/>
                </a:solidFill>
              </a:rPr>
              <a:t>(Warrant)</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2"/>
                                        </p:tgtEl>
                                        <p:attrNameLst>
                                          <p:attrName>style.visibility</p:attrName>
                                        </p:attrNameLst>
                                      </p:cBhvr>
                                      <p:to>
                                        <p:strVal val="visible"/>
                                      </p:to>
                                    </p:set>
                                    <p:animEffect filter="fade" transition="in">
                                      <p:cBhvr>
                                        <p:cTn dur="1000"/>
                                        <p:tgtEl>
                                          <p:spTgt spid="92"/>
                                        </p:tgtEl>
                                      </p:cBhvr>
                                    </p:animEffect>
                                  </p:childTnLst>
                                </p:cTn>
                              </p:par>
                              <p:par>
                                <p:cTn fill="hold" nodeType="with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1000"/>
                                        <p:tgtEl>
                                          <p:spTgt spid="9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3"/>
                                        </p:tgtEl>
                                        <p:attrNameLst>
                                          <p:attrName>style.visibility</p:attrName>
                                        </p:attrNameLst>
                                      </p:cBhvr>
                                      <p:to>
                                        <p:strVal val="visible"/>
                                      </p:to>
                                    </p:set>
                                    <p:animEffect filter="fade" transition="in">
                                      <p:cBhvr>
                                        <p:cTn dur="1000"/>
                                        <p:tgtEl>
                                          <p:spTgt spid="93"/>
                                        </p:tgtEl>
                                      </p:cBhvr>
                                    </p:animEffect>
                                  </p:childTnLst>
                                </p:cTn>
                              </p:par>
                              <p:par>
                                <p:cTn fill="hold" nodeType="withEffect" presetClass="entr" presetID="10" presetSubtype="0">
                                  <p:stCondLst>
                                    <p:cond delay="0"/>
                                  </p:stCondLst>
                                  <p:childTnLst>
                                    <p:set>
                                      <p:cBhvr>
                                        <p:cTn dur="1" fill="hold">
                                          <p:stCondLst>
                                            <p:cond delay="0"/>
                                          </p:stCondLst>
                                        </p:cTn>
                                        <p:tgtEl>
                                          <p:spTgt spid="95"/>
                                        </p:tgtEl>
                                        <p:attrNameLst>
                                          <p:attrName>style.visibility</p:attrName>
                                        </p:attrNameLst>
                                      </p:cBhvr>
                                      <p:to>
                                        <p:strVal val="visible"/>
                                      </p:to>
                                    </p:set>
                                    <p:animEffect filter="fade" transition="in">
                                      <p:cBhvr>
                                        <p:cTn dur="1000"/>
                                        <p:tgtEl>
                                          <p:spTgt spid="95"/>
                                        </p:tgtEl>
                                      </p:cBhvr>
                                    </p:animEffect>
                                  </p:childTnLst>
                                </p:cTn>
                              </p:par>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1000"/>
                                        <p:tgtEl>
                                          <p:spTgt spid="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4"/>
                                        </p:tgtEl>
                                        <p:attrNameLst>
                                          <p:attrName>style.visibility</p:attrName>
                                        </p:attrNameLst>
                                      </p:cBhvr>
                                      <p:to>
                                        <p:strVal val="visible"/>
                                      </p:to>
                                    </p:set>
                                    <p:animEffect filter="fade" transition="in">
                                      <p:cBhvr>
                                        <p:cTn dur="1000"/>
                                        <p:tgtEl>
                                          <p:spTgt spid="94"/>
                                        </p:tgtEl>
                                      </p:cBhvr>
                                    </p:animEffect>
                                  </p:childTnLst>
                                </p:cTn>
                              </p:par>
                              <p:par>
                                <p:cTn fill="hold" nodeType="with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1000"/>
                                        <p:tgtEl>
                                          <p:spTgt spid="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2" name="Shape 102"/>
        <p:cNvGrpSpPr/>
        <p:nvPr/>
      </p:nvGrpSpPr>
      <p:grpSpPr>
        <a:xfrm>
          <a:off x="0" y="0"/>
          <a:ext cx="0" cy="0"/>
          <a:chOff x="0" y="0"/>
          <a:chExt cx="0" cy="0"/>
        </a:xfrm>
      </p:grpSpPr>
      <p:sp>
        <p:nvSpPr>
          <p:cNvPr id="103" name="Shape 103"/>
          <p:cNvSpPr txBox="1"/>
          <p:nvPr>
            <p:ph idx="1" type="body"/>
          </p:nvPr>
        </p:nvSpPr>
        <p:spPr>
          <a:xfrm>
            <a:off x="4205500" y="971550"/>
            <a:ext cx="4716599" cy="4040699"/>
          </a:xfrm>
          <a:prstGeom prst="rect">
            <a:avLst/>
          </a:prstGeom>
        </p:spPr>
        <p:txBody>
          <a:bodyPr anchorCtr="0" anchor="t" bIns="91425" lIns="91425" rIns="91425" tIns="91425">
            <a:noAutofit/>
          </a:bodyPr>
          <a:lstStyle/>
          <a:p>
            <a:pPr indent="457200" lvl="0" rtl="0">
              <a:spcBef>
                <a:spcPts val="0"/>
              </a:spcBef>
              <a:buNone/>
            </a:pPr>
            <a:r>
              <a:rPr lang="en" sz="1500"/>
              <a:t>At ﬁve-feet-six and a hundred and ten pounds, Queenie Volupides was a sight to behold and to clasp. When she tore out of the house after a tiff with her husband, Arthur, she went to the country club where there was a party going on.</a:t>
            </a:r>
          </a:p>
          <a:p>
            <a:pPr lvl="0" rtl="0">
              <a:spcBef>
                <a:spcPts val="0"/>
              </a:spcBef>
              <a:buNone/>
            </a:pPr>
            <a:r>
              <a:rPr lang="en" sz="1500"/>
              <a:t> 	She left the club shortly before one in the morning and invited a few friends to follow her home and have one more drink.</a:t>
            </a:r>
          </a:p>
          <a:p>
            <a:pPr lvl="0" rtl="0">
              <a:spcBef>
                <a:spcPts val="0"/>
              </a:spcBef>
              <a:buNone/>
            </a:pPr>
            <a:r>
              <a:rPr lang="en" sz="1500"/>
              <a:t> 	They got to the Volupides house about ten minutes after Queenie, who met them at the door and said, “Something terrible happened. Arthur slipped and fell on the stairs. He was coming down for another drink—he still had the glass in his hand—and I think he’s dead. Oh, my God—what shall I do?</a:t>
            </a:r>
          </a:p>
          <a:p>
            <a:pPr lvl="0" rtl="0">
              <a:spcBef>
                <a:spcPts val="0"/>
              </a:spcBef>
              <a:buNone/>
            </a:pPr>
            <a:r>
              <a:rPr lang="en" sz="1500"/>
              <a:t> 	The autopsy conducted later concluded that Arthur had died from a wound on the head and conﬁrmed that he’d been drunk.</a:t>
            </a:r>
          </a:p>
          <a:p>
            <a:pPr lvl="0" rtl="0">
              <a:spcBef>
                <a:spcPts val="0"/>
              </a:spcBef>
              <a:buNone/>
            </a:pPr>
            <a:r>
              <a:t/>
            </a:r>
            <a:endParaRPr sz="1500"/>
          </a:p>
        </p:txBody>
      </p:sp>
      <p:sp>
        <p:nvSpPr>
          <p:cNvPr id="104" name="Shape 104"/>
          <p:cNvSpPr txBox="1"/>
          <p:nvPr>
            <p:ph type="title"/>
          </p:nvPr>
        </p:nvSpPr>
        <p:spPr>
          <a:xfrm>
            <a:off x="457200" y="13321"/>
            <a:ext cx="8229600" cy="857400"/>
          </a:xfrm>
          <a:prstGeom prst="rect">
            <a:avLst/>
          </a:prstGeom>
        </p:spPr>
        <p:txBody>
          <a:bodyPr anchorCtr="0" anchor="ctr" bIns="91425" lIns="91425" rIns="91425" tIns="91425">
            <a:noAutofit/>
          </a:bodyPr>
          <a:lstStyle/>
          <a:p>
            <a:pPr lvl="0" rtl="0">
              <a:spcBef>
                <a:spcPts val="0"/>
              </a:spcBef>
              <a:buNone/>
            </a:pPr>
            <a:r>
              <a:rPr lang="en"/>
              <a:t>Is Queenie Telling the Truth?</a:t>
            </a:r>
          </a:p>
        </p:txBody>
      </p:sp>
      <p:pic>
        <p:nvPicPr>
          <p:cNvPr id="105" name="Shape 105"/>
          <p:cNvPicPr preferRelativeResize="0"/>
          <p:nvPr/>
        </p:nvPicPr>
        <p:blipFill>
          <a:blip r:embed="rId3">
            <a:alphaModFix/>
          </a:blip>
          <a:stretch>
            <a:fillRect/>
          </a:stretch>
        </p:blipFill>
        <p:spPr>
          <a:xfrm>
            <a:off x="194350" y="1047750"/>
            <a:ext cx="4037925" cy="3914374"/>
          </a:xfrm>
          <a:prstGeom prst="rect">
            <a:avLst/>
          </a:prstGeom>
          <a:noFill/>
          <a:ln>
            <a:noFill/>
          </a:ln>
        </p:spPr>
      </p:pic>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9" name="Shape 109"/>
        <p:cNvGrpSpPr/>
        <p:nvPr/>
      </p:nvGrpSpPr>
      <p:grpSpPr>
        <a:xfrm>
          <a:off x="0" y="0"/>
          <a:ext cx="0" cy="0"/>
          <a:chOff x="0" y="0"/>
          <a:chExt cx="0" cy="0"/>
        </a:xfrm>
      </p:grpSpPr>
      <p:sp>
        <p:nvSpPr>
          <p:cNvPr id="110" name="Shape 110"/>
          <p:cNvSpPr txBox="1"/>
          <p:nvPr>
            <p:ph type="title"/>
          </p:nvPr>
        </p:nvSpPr>
        <p:spPr>
          <a:xfrm>
            <a:off x="457200" y="13321"/>
            <a:ext cx="8229600" cy="857400"/>
          </a:xfrm>
          <a:prstGeom prst="rect">
            <a:avLst/>
          </a:prstGeom>
        </p:spPr>
        <p:txBody>
          <a:bodyPr anchorCtr="0" anchor="ctr" bIns="91425" lIns="91425" rIns="91425" tIns="91425">
            <a:noAutofit/>
          </a:bodyPr>
          <a:lstStyle/>
          <a:p>
            <a:pPr lvl="0" rtl="0">
              <a:spcBef>
                <a:spcPts val="0"/>
              </a:spcBef>
              <a:buNone/>
            </a:pPr>
            <a:r>
              <a:rPr lang="en"/>
              <a:t>Is Queenie Telling the Truth?</a:t>
            </a:r>
          </a:p>
        </p:txBody>
      </p:sp>
      <p:pic>
        <p:nvPicPr>
          <p:cNvPr id="111" name="Shape 111"/>
          <p:cNvPicPr preferRelativeResize="0"/>
          <p:nvPr/>
        </p:nvPicPr>
        <p:blipFill>
          <a:blip r:embed="rId3">
            <a:alphaModFix/>
          </a:blip>
          <a:stretch>
            <a:fillRect/>
          </a:stretch>
        </p:blipFill>
        <p:spPr>
          <a:xfrm>
            <a:off x="194350" y="1047750"/>
            <a:ext cx="4037925" cy="3914374"/>
          </a:xfrm>
          <a:prstGeom prst="rect">
            <a:avLst/>
          </a:prstGeom>
          <a:noFill/>
          <a:ln>
            <a:noFill/>
          </a:ln>
        </p:spPr>
      </p:pic>
      <p:sp>
        <p:nvSpPr>
          <p:cNvPr id="112" name="Shape 112"/>
          <p:cNvSpPr/>
          <p:nvPr/>
        </p:nvSpPr>
        <p:spPr>
          <a:xfrm>
            <a:off x="4232375" y="2129725"/>
            <a:ext cx="4716599" cy="1377599"/>
          </a:xfrm>
          <a:prstGeom prst="rect">
            <a:avLst/>
          </a:prstGeom>
          <a:solidFill>
            <a:schemeClr val="lt2"/>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Clr>
                <a:schemeClr val="dk1"/>
              </a:buClr>
              <a:buSzPct val="50000"/>
              <a:buFont typeface="Arial"/>
              <a:buNone/>
            </a:pPr>
            <a:r>
              <a:rPr lang="en" sz="2200">
                <a:solidFill>
                  <a:schemeClr val="accent3"/>
                </a:solidFill>
                <a:latin typeface="Times New Roman"/>
                <a:ea typeface="Times New Roman"/>
                <a:cs typeface="Times New Roman"/>
                <a:sym typeface="Times New Roman"/>
              </a:rPr>
              <a:t>What evidence may conflict with Queenie’s story?</a:t>
            </a:r>
          </a:p>
          <a:p>
            <a:pPr lvl="0" rtl="0" algn="ctr">
              <a:spcBef>
                <a:spcPts val="0"/>
              </a:spcBef>
              <a:buClr>
                <a:schemeClr val="dk1"/>
              </a:buClr>
              <a:buSzPct val="55000"/>
              <a:buFont typeface="Arial"/>
              <a:buNone/>
            </a:pPr>
            <a:r>
              <a:rPr lang="en" sz="2000">
                <a:solidFill>
                  <a:schemeClr val="dk1"/>
                </a:solidFill>
                <a:latin typeface="Times New Roman"/>
                <a:ea typeface="Times New Roman"/>
                <a:cs typeface="Times New Roman"/>
                <a:sym typeface="Times New Roman"/>
              </a:rPr>
              <a:t>(Write down one piece of evidence from the picture)</a:t>
            </a:r>
          </a:p>
        </p:txBody>
      </p:sp>
      <p:sp>
        <p:nvSpPr>
          <p:cNvPr id="113" name="Shape 113"/>
          <p:cNvSpPr/>
          <p:nvPr/>
        </p:nvSpPr>
        <p:spPr>
          <a:xfrm>
            <a:off x="4206600" y="896450"/>
            <a:ext cx="4716599" cy="1130699"/>
          </a:xfrm>
          <a:prstGeom prst="rect">
            <a:avLst/>
          </a:prstGeom>
          <a:solidFill>
            <a:schemeClr val="lt2"/>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Clr>
                <a:schemeClr val="dk1"/>
              </a:buClr>
              <a:buSzPct val="50000"/>
              <a:buFont typeface="Arial"/>
              <a:buNone/>
            </a:pPr>
            <a:r>
              <a:rPr lang="en" sz="2200">
                <a:solidFill>
                  <a:srgbClr val="DD7E6B"/>
                </a:solidFill>
                <a:latin typeface="Times New Roman"/>
                <a:ea typeface="Times New Roman"/>
                <a:cs typeface="Times New Roman"/>
                <a:sym typeface="Times New Roman"/>
              </a:rPr>
              <a:t>Do you think Queenie is telling the truth?</a:t>
            </a:r>
          </a:p>
          <a:p>
            <a:pPr lvl="0" rtl="0" algn="ctr">
              <a:spcBef>
                <a:spcPts val="0"/>
              </a:spcBef>
              <a:buClr>
                <a:schemeClr val="dk1"/>
              </a:buClr>
              <a:buSzPct val="55000"/>
              <a:buFont typeface="Arial"/>
              <a:buNone/>
            </a:pPr>
            <a:r>
              <a:rPr lang="en" sz="2000">
                <a:solidFill>
                  <a:schemeClr val="dk1"/>
                </a:solidFill>
                <a:latin typeface="Times New Roman"/>
                <a:ea typeface="Times New Roman"/>
                <a:cs typeface="Times New Roman"/>
                <a:sym typeface="Times New Roman"/>
              </a:rPr>
              <a:t>(Write down your claim- “Queenie is…”)</a:t>
            </a:r>
          </a:p>
          <a:p>
            <a:pPr lvl="0">
              <a:spcBef>
                <a:spcPts val="0"/>
              </a:spcBef>
              <a:buClr>
                <a:schemeClr val="dk1"/>
              </a:buClr>
              <a:buFont typeface="Arial"/>
              <a:buNone/>
            </a:pPr>
            <a:r>
              <a:t/>
            </a:r>
            <a:endParaRPr sz="1500">
              <a:solidFill>
                <a:schemeClr val="dk1"/>
              </a:solidFill>
              <a:latin typeface="Times New Roman"/>
              <a:ea typeface="Times New Roman"/>
              <a:cs typeface="Times New Roman"/>
              <a:sym typeface="Times New Roman"/>
            </a:endParaRPr>
          </a:p>
        </p:txBody>
      </p:sp>
      <p:sp>
        <p:nvSpPr>
          <p:cNvPr id="114" name="Shape 114"/>
          <p:cNvSpPr/>
          <p:nvPr/>
        </p:nvSpPr>
        <p:spPr>
          <a:xfrm>
            <a:off x="4206600" y="3583525"/>
            <a:ext cx="4814399" cy="1493100"/>
          </a:xfrm>
          <a:prstGeom prst="rect">
            <a:avLst/>
          </a:prstGeom>
          <a:solidFill>
            <a:schemeClr val="lt2"/>
          </a:solidFill>
          <a:ln cap="flat" w="19050">
            <a:solidFill>
              <a:schemeClr val="dk2"/>
            </a:solidFill>
            <a:prstDash val="solid"/>
            <a:round/>
            <a:headEnd len="med" w="med" type="none"/>
            <a:tailEnd len="med" w="med" type="none"/>
          </a:ln>
        </p:spPr>
        <p:txBody>
          <a:bodyPr anchorCtr="0" anchor="ctr" bIns="91425" lIns="91425" rIns="91425" tIns="91425">
            <a:noAutofit/>
          </a:bodyPr>
          <a:lstStyle/>
          <a:p>
            <a:pPr lvl="0" rtl="0" algn="ctr">
              <a:spcBef>
                <a:spcPts val="0"/>
              </a:spcBef>
              <a:buClr>
                <a:schemeClr val="dk1"/>
              </a:buClr>
              <a:buSzPct val="50000"/>
              <a:buFont typeface="Arial"/>
              <a:buNone/>
            </a:pPr>
            <a:r>
              <a:rPr lang="en" sz="2200">
                <a:solidFill>
                  <a:schemeClr val="accent4"/>
                </a:solidFill>
                <a:latin typeface="Times New Roman"/>
                <a:ea typeface="Times New Roman"/>
                <a:cs typeface="Times New Roman"/>
                <a:sym typeface="Times New Roman"/>
              </a:rPr>
              <a:t>What warrant, or general rule, lead you to this interpretation of the evidence?</a:t>
            </a:r>
          </a:p>
          <a:p>
            <a:pPr lvl="0" rtl="0" algn="ctr">
              <a:spcBef>
                <a:spcPts val="0"/>
              </a:spcBef>
              <a:buClr>
                <a:schemeClr val="dk1"/>
              </a:buClr>
              <a:buSzPct val="55000"/>
              <a:buFont typeface="Arial"/>
              <a:buNone/>
            </a:pPr>
            <a:r>
              <a:rPr lang="en" sz="2000">
                <a:solidFill>
                  <a:schemeClr val="dk1"/>
                </a:solidFill>
                <a:latin typeface="Times New Roman"/>
                <a:ea typeface="Times New Roman"/>
                <a:cs typeface="Times New Roman"/>
                <a:sym typeface="Times New Roman"/>
              </a:rPr>
              <a:t>(As a rule, when….)</a:t>
            </a:r>
          </a:p>
        </p:txBody>
      </p:sp>
    </p:spTree>
  </p:cSld>
  <p:clrMapOvr>
    <a:masterClrMapping/>
  </p:clrMapOvr>
  <p:transition spd="slow">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2"/>
                                        </p:tgtEl>
                                        <p:attrNameLst>
                                          <p:attrName>style.visibility</p:attrName>
                                        </p:attrNameLst>
                                      </p:cBhvr>
                                      <p:to>
                                        <p:strVal val="visible"/>
                                      </p:to>
                                    </p:set>
                                    <p:animEffect filter="fade" transition="in">
                                      <p:cBhvr>
                                        <p:cTn dur="1000"/>
                                        <p:tgtEl>
                                          <p:spTgt spid="1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100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8" name="Shape 118"/>
        <p:cNvGrpSpPr/>
        <p:nvPr/>
      </p:nvGrpSpPr>
      <p:grpSpPr>
        <a:xfrm>
          <a:off x="0" y="0"/>
          <a:ext cx="0" cy="0"/>
          <a:chOff x="0" y="0"/>
          <a:chExt cx="0" cy="0"/>
        </a:xfrm>
      </p:grpSpPr>
      <p:graphicFrame>
        <p:nvGraphicFramePr>
          <p:cNvPr id="119" name="Shape 119"/>
          <p:cNvGraphicFramePr/>
          <p:nvPr/>
        </p:nvGraphicFramePr>
        <p:xfrm>
          <a:off x="990600" y="1219200"/>
          <a:ext cx="3000000" cy="3000000"/>
        </p:xfrm>
        <a:graphic>
          <a:graphicData uri="http://schemas.openxmlformats.org/drawingml/2006/table">
            <a:tbl>
              <a:tblPr>
                <a:noFill/>
                <a:tableStyleId>{75A2BC90-EF80-423C-98AE-224753081D54}</a:tableStyleId>
              </a:tblPr>
              <a:tblGrid>
                <a:gridCol w="2541025"/>
                <a:gridCol w="2393550"/>
                <a:gridCol w="2280100"/>
              </a:tblGrid>
              <a:tr h="656825">
                <a:tc>
                  <a:txBody>
                    <a:bodyPr>
                      <a:noAutofit/>
                    </a:bodyPr>
                    <a:lstStyle/>
                    <a:p>
                      <a:pPr lvl="0" rtl="0" algn="ctr">
                        <a:lnSpc>
                          <a:spcPct val="115000"/>
                        </a:lnSpc>
                        <a:spcBef>
                          <a:spcPts val="0"/>
                        </a:spcBef>
                        <a:buNone/>
                      </a:pPr>
                      <a:r>
                        <a:rPr lang="en" sz="1100">
                          <a:solidFill>
                            <a:srgbClr val="FFFFFF"/>
                          </a:solidFill>
                        </a:rPr>
                        <a:t>Evidence</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solidFill>
                      <a:srgbClr val="000000"/>
                    </a:solidFill>
                  </a:tcPr>
                </a:tc>
                <a:tc>
                  <a:txBody>
                    <a:bodyPr>
                      <a:noAutofit/>
                    </a:bodyPr>
                    <a:lstStyle/>
                    <a:p>
                      <a:pPr lvl="0" rtl="0" algn="ctr">
                        <a:lnSpc>
                          <a:spcPct val="115000"/>
                        </a:lnSpc>
                        <a:spcBef>
                          <a:spcPts val="0"/>
                        </a:spcBef>
                        <a:buNone/>
                      </a:pPr>
                      <a:r>
                        <a:rPr lang="en" sz="1100">
                          <a:solidFill>
                            <a:srgbClr val="FFFFFF"/>
                          </a:solidFill>
                        </a:rPr>
                        <a:t>Rule (Warrant)</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solidFill>
                      <a:srgbClr val="000000"/>
                    </a:solidFill>
                  </a:tcPr>
                </a:tc>
                <a:tc>
                  <a:txBody>
                    <a:bodyPr>
                      <a:noAutofit/>
                    </a:bodyPr>
                    <a:lstStyle/>
                    <a:p>
                      <a:pPr lvl="0" rtl="0" algn="ctr">
                        <a:lnSpc>
                          <a:spcPct val="115000"/>
                        </a:lnSpc>
                        <a:spcBef>
                          <a:spcPts val="0"/>
                        </a:spcBef>
                        <a:buNone/>
                      </a:pPr>
                      <a:r>
                        <a:rPr lang="en" sz="1100">
                          <a:solidFill>
                            <a:srgbClr val="FFFFFF"/>
                          </a:solidFill>
                        </a:rPr>
                        <a:t>Conclusion</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solidFill>
                      <a:srgbClr val="000000"/>
                    </a:solidFill>
                  </a:tcPr>
                </a:tc>
              </a:tr>
              <a:tr h="1059000">
                <a:tc>
                  <a:txBody>
                    <a:bodyPr>
                      <a:noAutofit/>
                    </a:bodyPr>
                    <a:lstStyle/>
                    <a:p>
                      <a:pPr rtl="0">
                        <a:spcBef>
                          <a:spcPts val="0"/>
                        </a:spcBef>
                        <a:buNone/>
                      </a:pPr>
                      <a:r>
                        <a:t/>
                      </a:r>
                      <a:endParaRPr/>
                    </a:p>
                    <a:p>
                      <a:pPr lvl="0" rtl="0">
                        <a:spcBef>
                          <a:spcPts val="0"/>
                        </a:spcBef>
                        <a:buNone/>
                      </a:pPr>
                      <a:r>
                        <a:t/>
                      </a:r>
                      <a:endParaRP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c>
                  <a:txBody>
                    <a:bodyPr>
                      <a:noAutofit/>
                    </a:bodyPr>
                    <a:lstStyle/>
                    <a:p>
                      <a:pPr lvl="0" rtl="0">
                        <a:spcBef>
                          <a:spcPts val="0"/>
                        </a:spcBef>
                        <a:buNone/>
                      </a:pPr>
                      <a:r>
                        <a:rPr lang="en"/>
                        <a:t>As a rule, when...</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c>
                  <a:txBody>
                    <a:bodyPr>
                      <a:noAutofit/>
                    </a:bodyPr>
                    <a:lstStyle/>
                    <a:p>
                      <a:pPr lvl="0" rtl="0">
                        <a:spcBef>
                          <a:spcPts val="0"/>
                        </a:spcBef>
                        <a:buNone/>
                      </a:pPr>
                      <a:r>
                        <a:rPr lang="en" sz="1000"/>
                        <a:t> </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r>
              <a:tr h="988675">
                <a:tc>
                  <a:txBody>
                    <a:bodyPr>
                      <a:noAutofit/>
                    </a:bodyPr>
                    <a:lstStyle/>
                    <a:p>
                      <a:pPr lvl="0" rtl="0">
                        <a:spcBef>
                          <a:spcPts val="0"/>
                        </a:spcBef>
                        <a:buNone/>
                      </a:pPr>
                      <a:r>
                        <a:t/>
                      </a:r>
                      <a:endParaRP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c>
                  <a:txBody>
                    <a:bodyPr>
                      <a:noAutofit/>
                    </a:bodyPr>
                    <a:lstStyle/>
                    <a:p>
                      <a:pPr lvl="0" rtl="0">
                        <a:spcBef>
                          <a:spcPts val="0"/>
                        </a:spcBef>
                        <a:buNone/>
                      </a:pPr>
                      <a:r>
                        <a:t/>
                      </a:r>
                      <a:endParaRP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c>
                  <a:txBody>
                    <a:bodyPr>
                      <a:noAutofit/>
                    </a:bodyPr>
                    <a:lstStyle/>
                    <a:p>
                      <a:pPr lvl="0" rtl="0">
                        <a:spcBef>
                          <a:spcPts val="0"/>
                        </a:spcBef>
                        <a:buNone/>
                      </a:pPr>
                      <a:r>
                        <a:rPr lang="en" sz="1000"/>
                        <a:t> </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r>
              <a:tr h="857925">
                <a:tc>
                  <a:txBody>
                    <a:bodyPr>
                      <a:noAutofit/>
                    </a:bodyPr>
                    <a:lstStyle/>
                    <a:p>
                      <a:pPr rtl="0">
                        <a:spcBef>
                          <a:spcPts val="0"/>
                        </a:spcBef>
                        <a:buNone/>
                      </a:pPr>
                      <a:r>
                        <a:t/>
                      </a:r>
                      <a:endParaRPr sz="1000"/>
                    </a:p>
                    <a:p>
                      <a:pPr lvl="0" rtl="0">
                        <a:spcBef>
                          <a:spcPts val="0"/>
                        </a:spcBef>
                        <a:buNone/>
                      </a:pPr>
                      <a:r>
                        <a:t/>
                      </a:r>
                      <a:endParaRPr sz="1000"/>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c>
                  <a:txBody>
                    <a:bodyPr>
                      <a:noAutofit/>
                    </a:bodyPr>
                    <a:lstStyle/>
                    <a:p>
                      <a:pPr lvl="0" rtl="0">
                        <a:spcBef>
                          <a:spcPts val="0"/>
                        </a:spcBef>
                        <a:buNone/>
                      </a:pPr>
                      <a:r>
                        <a:rPr lang="en" sz="1000"/>
                        <a:t> </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c>
                  <a:txBody>
                    <a:bodyPr>
                      <a:noAutofit/>
                    </a:bodyPr>
                    <a:lstStyle/>
                    <a:p>
                      <a:pPr lvl="0" rtl="0">
                        <a:spcBef>
                          <a:spcPts val="0"/>
                        </a:spcBef>
                        <a:buNone/>
                      </a:pPr>
                      <a:r>
                        <a:rPr lang="en" sz="1000"/>
                        <a:t> </a:t>
                      </a:r>
                    </a:p>
                  </a:txBody>
                  <a:tcPr marT="91425" marB="91425" marR="68575" marL="68575">
                    <a:lnL cap="flat" w="12700">
                      <a:solidFill>
                        <a:srgbClr val="000000"/>
                      </a:solidFill>
                      <a:prstDash val="solid"/>
                      <a:round/>
                      <a:headEnd len="med" w="med" type="none"/>
                      <a:tailEnd len="med" w="med" type="none"/>
                    </a:lnL>
                    <a:lnR cap="flat" w="12700">
                      <a:solidFill>
                        <a:srgbClr val="000000"/>
                      </a:solidFill>
                      <a:prstDash val="solid"/>
                      <a:round/>
                      <a:headEnd len="med" w="med" type="none"/>
                      <a:tailEnd len="med" w="med" type="none"/>
                    </a:lnR>
                    <a:lnT cap="flat" w="12700">
                      <a:solidFill>
                        <a:srgbClr val="000000"/>
                      </a:solidFill>
                      <a:prstDash val="solid"/>
                      <a:round/>
                      <a:headEnd len="med" w="med" type="none"/>
                      <a:tailEnd len="med" w="med" type="none"/>
                    </a:lnT>
                    <a:lnB cap="flat" w="12700">
                      <a:solidFill>
                        <a:srgbClr val="000000"/>
                      </a:solidFill>
                      <a:prstDash val="solid"/>
                      <a:round/>
                      <a:headEnd len="med" w="med" type="none"/>
                      <a:tailEnd len="med" w="med" type="none"/>
                    </a:lnB>
                  </a:tcPr>
                </a:tc>
              </a:tr>
            </a:tbl>
          </a:graphicData>
        </a:graphic>
      </p:graphicFrame>
      <p:sp>
        <p:nvSpPr>
          <p:cNvPr id="120" name="Shape 120"/>
          <p:cNvSpPr txBox="1"/>
          <p:nvPr/>
        </p:nvSpPr>
        <p:spPr>
          <a:xfrm>
            <a:off x="357625" y="227350"/>
            <a:ext cx="8589599" cy="554399"/>
          </a:xfrm>
          <a:prstGeom prst="rect">
            <a:avLst/>
          </a:prstGeom>
          <a:noFill/>
          <a:ln>
            <a:noFill/>
          </a:ln>
        </p:spPr>
        <p:txBody>
          <a:bodyPr anchorCtr="0" anchor="t" bIns="91425" lIns="91425" rIns="91425" tIns="91425">
            <a:noAutofit/>
          </a:bodyPr>
          <a:lstStyle/>
          <a:p>
            <a:pPr>
              <a:spcBef>
                <a:spcPts val="0"/>
              </a:spcBef>
              <a:buNone/>
            </a:pPr>
            <a:r>
              <a:rPr lang="en" sz="3000">
                <a:solidFill>
                  <a:srgbClr val="FFFFFF"/>
                </a:solidFill>
              </a:rPr>
              <a:t>In groups, collect evidence from image and text.</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4" name="Shape 124"/>
        <p:cNvGrpSpPr/>
        <p:nvPr/>
      </p:nvGrpSpPr>
      <p:grpSpPr>
        <a:xfrm>
          <a:off x="0" y="0"/>
          <a:ext cx="0" cy="0"/>
          <a:chOff x="0" y="0"/>
          <a:chExt cx="0" cy="0"/>
        </a:xfrm>
      </p:grpSpPr>
      <p:sp>
        <p:nvSpPr>
          <p:cNvPr id="125" name="Shape 125"/>
          <p:cNvSpPr txBox="1"/>
          <p:nvPr>
            <p:ph idx="1" type="body"/>
          </p:nvPr>
        </p:nvSpPr>
        <p:spPr>
          <a:xfrm>
            <a:off x="457200" y="1200150"/>
            <a:ext cx="8229600" cy="3630300"/>
          </a:xfrm>
          <a:prstGeom prst="rect">
            <a:avLst/>
          </a:prstGeom>
        </p:spPr>
        <p:txBody>
          <a:bodyPr anchorCtr="0" anchor="t" bIns="91425" lIns="91425" rIns="91425" tIns="91425">
            <a:noAutofit/>
          </a:bodyPr>
          <a:lstStyle/>
          <a:p>
            <a:pPr rtl="0">
              <a:spcBef>
                <a:spcPts val="0"/>
              </a:spcBef>
              <a:buNone/>
            </a:pPr>
            <a:r>
              <a:rPr b="1" lang="en"/>
              <a:t>Write an Argumentative Paragraph: </a:t>
            </a:r>
            <a:r>
              <a:rPr lang="en"/>
              <a:t>Using the Toulmin Model, form an argument against or for Queenie’s innocence. </a:t>
            </a:r>
          </a:p>
          <a:p>
            <a:pPr indent="-355600" lvl="0" marL="457200" rtl="0">
              <a:spcBef>
                <a:spcPts val="0"/>
              </a:spcBef>
              <a:buClr>
                <a:schemeClr val="dk1"/>
              </a:buClr>
              <a:buSzPct val="100000"/>
              <a:buFont typeface="Arial"/>
              <a:buChar char="-"/>
            </a:pPr>
            <a:r>
              <a:rPr lang="en"/>
              <a:t>Label each element of your argument</a:t>
            </a:r>
          </a:p>
          <a:p>
            <a:pPr indent="-355600" lvl="0" marL="457200" rtl="0">
              <a:spcBef>
                <a:spcPts val="0"/>
              </a:spcBef>
              <a:buClr>
                <a:schemeClr val="dk1"/>
              </a:buClr>
              <a:buSzPct val="100000"/>
              <a:buFont typeface="Arial"/>
              <a:buChar char="-"/>
            </a:pPr>
            <a:r>
              <a:rPr lang="en"/>
              <a:t>Well-written</a:t>
            </a:r>
          </a:p>
          <a:p>
            <a:pPr indent="-355600" lvl="0" marL="457200">
              <a:spcBef>
                <a:spcPts val="0"/>
              </a:spcBef>
              <a:buClr>
                <a:schemeClr val="dk1"/>
              </a:buClr>
              <a:buSzPct val="100000"/>
              <a:buFont typeface="Arial"/>
              <a:buChar char="-"/>
            </a:pPr>
            <a:r>
              <a:rPr lang="en"/>
              <a:t>NO EMOTIONAL APPEALS</a:t>
            </a:r>
          </a:p>
        </p:txBody>
      </p:sp>
      <p:sp>
        <p:nvSpPr>
          <p:cNvPr id="126" name="Shape 126"/>
          <p:cNvSpPr txBox="1"/>
          <p:nvPr>
            <p:ph type="title"/>
          </p:nvPr>
        </p:nvSpPr>
        <p:spPr>
          <a:xfrm>
            <a:off x="457200" y="13321"/>
            <a:ext cx="8229600" cy="857400"/>
          </a:xfrm>
          <a:prstGeom prst="rect">
            <a:avLst/>
          </a:prstGeom>
        </p:spPr>
        <p:txBody>
          <a:bodyPr anchorCtr="0" anchor="ctr" bIns="91425" lIns="91425" rIns="91425" tIns="91425">
            <a:noAutofit/>
          </a:bodyPr>
          <a:lstStyle/>
          <a:p>
            <a:pPr>
              <a:spcBef>
                <a:spcPts val="0"/>
              </a:spcBef>
              <a:buNone/>
            </a:pPr>
            <a:r>
              <a:rPr lang="en"/>
              <a:t>Homework</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inspiration-board">
  <a:themeElements>
    <a:clrScheme name="Custom 503">
      <a:dk1>
        <a:srgbClr val="000000"/>
      </a:dk1>
      <a:lt1>
        <a:srgbClr val="FFFFFF"/>
      </a:lt1>
      <a:dk2>
        <a:srgbClr val="000000"/>
      </a:dk2>
      <a:lt2>
        <a:srgbClr val="F8F8F8"/>
      </a:lt2>
      <a:accent1>
        <a:srgbClr val="CFCFCF"/>
      </a:accent1>
      <a:accent2>
        <a:srgbClr val="94AE8E"/>
      </a:accent2>
      <a:accent3>
        <a:srgbClr val="4E7A82"/>
      </a:accent3>
      <a:accent4>
        <a:srgbClr val="666699"/>
      </a:accent4>
      <a:accent5>
        <a:srgbClr val="60506F"/>
      </a:accent5>
      <a:accent6>
        <a:srgbClr val="4B4352"/>
      </a:accent6>
      <a:hlink>
        <a:srgbClr val="8694C0"/>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